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3" r:id="rId5"/>
    <p:sldId id="264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3" autoAdjust="0"/>
    <p:restoredTop sz="94660"/>
  </p:normalViewPr>
  <p:slideViewPr>
    <p:cSldViewPr snapToGrid="0">
      <p:cViewPr>
        <p:scale>
          <a:sx n="100" d="100"/>
          <a:sy n="100" d="100"/>
        </p:scale>
        <p:origin x="91" y="-15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ianxiang Ai" userId="7ae934c8-375a-4e32-9378-1060cbe49640" providerId="ADAL" clId="{2C263703-7EE3-4FD8-97B3-646BD99FE580}"/>
    <pc:docChg chg="undo custSel addSld delSld modSld sldOrd">
      <pc:chgData name="Qianxiang Ai" userId="7ae934c8-375a-4e32-9378-1060cbe49640" providerId="ADAL" clId="{2C263703-7EE3-4FD8-97B3-646BD99FE580}" dt="2021-10-28T04:50:57.415" v="1313" actId="1076"/>
      <pc:docMkLst>
        <pc:docMk/>
      </pc:docMkLst>
      <pc:sldChg chg="addSp delSp modSp new mod">
        <pc:chgData name="Qianxiang Ai" userId="7ae934c8-375a-4e32-9378-1060cbe49640" providerId="ADAL" clId="{2C263703-7EE3-4FD8-97B3-646BD99FE580}" dt="2021-10-20T17:26:45.656" v="178" actId="21"/>
        <pc:sldMkLst>
          <pc:docMk/>
          <pc:sldMk cId="1217803413" sldId="256"/>
        </pc:sldMkLst>
        <pc:spChg chg="add mod">
          <ac:chgData name="Qianxiang Ai" userId="7ae934c8-375a-4e32-9378-1060cbe49640" providerId="ADAL" clId="{2C263703-7EE3-4FD8-97B3-646BD99FE580}" dt="2021-10-20T17:09:13.761" v="164" actId="1076"/>
          <ac:spMkLst>
            <pc:docMk/>
            <pc:sldMk cId="1217803413" sldId="256"/>
            <ac:spMk id="2" creationId="{4C0BF996-9D10-40D0-99BA-62CB73589F0C}"/>
          </ac:spMkLst>
        </pc:spChg>
        <pc:spChg chg="del">
          <ac:chgData name="Qianxiang Ai" userId="7ae934c8-375a-4e32-9378-1060cbe49640" providerId="ADAL" clId="{2C263703-7EE3-4FD8-97B3-646BD99FE580}" dt="2021-10-04T04:38:12.574" v="1" actId="478"/>
          <ac:spMkLst>
            <pc:docMk/>
            <pc:sldMk cId="1217803413" sldId="256"/>
            <ac:spMk id="2" creationId="{B1067F0B-0186-498B-A2EC-1D961CAAE3FF}"/>
          </ac:spMkLst>
        </pc:spChg>
        <pc:spChg chg="del">
          <ac:chgData name="Qianxiang Ai" userId="7ae934c8-375a-4e32-9378-1060cbe49640" providerId="ADAL" clId="{2C263703-7EE3-4FD8-97B3-646BD99FE580}" dt="2021-10-04T04:38:12.574" v="1" actId="478"/>
          <ac:spMkLst>
            <pc:docMk/>
            <pc:sldMk cId="1217803413" sldId="256"/>
            <ac:spMk id="3" creationId="{1C85D600-1B8B-4D2D-A8B0-19D0DCAC6D6C}"/>
          </ac:spMkLst>
        </pc:spChg>
        <pc:spChg chg="add mod">
          <ac:chgData name="Qianxiang Ai" userId="7ae934c8-375a-4e32-9378-1060cbe49640" providerId="ADAL" clId="{2C263703-7EE3-4FD8-97B3-646BD99FE580}" dt="2021-10-17T04:55:29.101" v="130" actId="1035"/>
          <ac:spMkLst>
            <pc:docMk/>
            <pc:sldMk cId="1217803413" sldId="256"/>
            <ac:spMk id="8" creationId="{4247430C-E223-4BDA-B7AE-CA0F6ACCBCDD}"/>
          </ac:spMkLst>
        </pc:spChg>
        <pc:spChg chg="add mod">
          <ac:chgData name="Qianxiang Ai" userId="7ae934c8-375a-4e32-9378-1060cbe49640" providerId="ADAL" clId="{2C263703-7EE3-4FD8-97B3-646BD99FE580}" dt="2021-10-17T04:55:21.445" v="123" actId="1036"/>
          <ac:spMkLst>
            <pc:docMk/>
            <pc:sldMk cId="1217803413" sldId="256"/>
            <ac:spMk id="9" creationId="{D4B302F2-A4F9-4FD6-A67B-CCB70416B6BD}"/>
          </ac:spMkLst>
        </pc:spChg>
        <pc:picChg chg="add mod ord">
          <ac:chgData name="Qianxiang Ai" userId="7ae934c8-375a-4e32-9378-1060cbe49640" providerId="ADAL" clId="{2C263703-7EE3-4FD8-97B3-646BD99FE580}" dt="2021-10-17T04:51:49.175" v="81" actId="1076"/>
          <ac:picMkLst>
            <pc:docMk/>
            <pc:sldMk cId="1217803413" sldId="256"/>
            <ac:picMk id="3" creationId="{5FD23F2C-75CB-4A73-9A22-41CE4B50DD8A}"/>
          </ac:picMkLst>
        </pc:picChg>
        <pc:picChg chg="add del mod">
          <ac:chgData name="Qianxiang Ai" userId="7ae934c8-375a-4e32-9378-1060cbe49640" providerId="ADAL" clId="{2C263703-7EE3-4FD8-97B3-646BD99FE580}" dt="2021-10-20T17:18:16.916" v="169" actId="478"/>
          <ac:picMkLst>
            <pc:docMk/>
            <pc:sldMk cId="1217803413" sldId="256"/>
            <ac:picMk id="4" creationId="{6D6C58DA-F090-47D9-8892-3E7A2BD33774}"/>
          </ac:picMkLst>
        </pc:picChg>
        <pc:picChg chg="add del mod ord">
          <ac:chgData name="Qianxiang Ai" userId="7ae934c8-375a-4e32-9378-1060cbe49640" providerId="ADAL" clId="{2C263703-7EE3-4FD8-97B3-646BD99FE580}" dt="2021-10-17T04:50:38.924" v="35" actId="478"/>
          <ac:picMkLst>
            <pc:docMk/>
            <pc:sldMk cId="1217803413" sldId="256"/>
            <ac:picMk id="5" creationId="{8B325C56-C598-432E-9C53-C3BE7858C27B}"/>
          </ac:picMkLst>
        </pc:picChg>
        <pc:picChg chg="add mod ord">
          <ac:chgData name="Qianxiang Ai" userId="7ae934c8-375a-4e32-9378-1060cbe49640" providerId="ADAL" clId="{2C263703-7EE3-4FD8-97B3-646BD99FE580}" dt="2021-10-17T04:51:55.773" v="102" actId="1036"/>
          <ac:picMkLst>
            <pc:docMk/>
            <pc:sldMk cId="1217803413" sldId="256"/>
            <ac:picMk id="6" creationId="{3AE85877-46A7-4CCC-B1F9-C3409E4FEFA8}"/>
          </ac:picMkLst>
        </pc:picChg>
        <pc:picChg chg="add del mod">
          <ac:chgData name="Qianxiang Ai" userId="7ae934c8-375a-4e32-9378-1060cbe49640" providerId="ADAL" clId="{2C263703-7EE3-4FD8-97B3-646BD99FE580}" dt="2021-10-20T17:26:42.846" v="176" actId="21"/>
          <ac:picMkLst>
            <pc:docMk/>
            <pc:sldMk cId="1217803413" sldId="256"/>
            <ac:picMk id="7" creationId="{AB723CC7-332B-43FF-9679-AC57BB6DB2FE}"/>
          </ac:picMkLst>
        </pc:picChg>
        <pc:picChg chg="add del mod">
          <ac:chgData name="Qianxiang Ai" userId="7ae934c8-375a-4e32-9378-1060cbe49640" providerId="ADAL" clId="{2C263703-7EE3-4FD8-97B3-646BD99FE580}" dt="2021-10-17T04:50:38.444" v="34" actId="478"/>
          <ac:picMkLst>
            <pc:docMk/>
            <pc:sldMk cId="1217803413" sldId="256"/>
            <ac:picMk id="7" creationId="{CAA95EEB-0DC5-487E-BE71-D28F7C96BDC2}"/>
          </ac:picMkLst>
        </pc:picChg>
        <pc:picChg chg="add del mod">
          <ac:chgData name="Qianxiang Ai" userId="7ae934c8-375a-4e32-9378-1060cbe49640" providerId="ADAL" clId="{2C263703-7EE3-4FD8-97B3-646BD99FE580}" dt="2021-10-20T17:26:45.656" v="178" actId="21"/>
          <ac:picMkLst>
            <pc:docMk/>
            <pc:sldMk cId="1217803413" sldId="256"/>
            <ac:picMk id="10" creationId="{93113054-2627-4E77-8A52-451E0F66CF67}"/>
          </ac:picMkLst>
        </pc:picChg>
      </pc:sldChg>
      <pc:sldChg chg="addSp delSp modSp new del mod">
        <pc:chgData name="Qianxiang Ai" userId="7ae934c8-375a-4e32-9378-1060cbe49640" providerId="ADAL" clId="{2C263703-7EE3-4FD8-97B3-646BD99FE580}" dt="2021-10-18T03:34:33.678" v="134" actId="47"/>
        <pc:sldMkLst>
          <pc:docMk/>
          <pc:sldMk cId="4270557866" sldId="257"/>
        </pc:sldMkLst>
        <pc:spChg chg="del">
          <ac:chgData name="Qianxiang Ai" userId="7ae934c8-375a-4e32-9378-1060cbe49640" providerId="ADAL" clId="{2C263703-7EE3-4FD8-97B3-646BD99FE580}" dt="2021-10-04T11:44:58.879" v="21" actId="478"/>
          <ac:spMkLst>
            <pc:docMk/>
            <pc:sldMk cId="4270557866" sldId="257"/>
            <ac:spMk id="2" creationId="{B635C20A-5DD4-4618-B291-F54003206BA1}"/>
          </ac:spMkLst>
        </pc:spChg>
        <pc:spChg chg="del">
          <ac:chgData name="Qianxiang Ai" userId="7ae934c8-375a-4e32-9378-1060cbe49640" providerId="ADAL" clId="{2C263703-7EE3-4FD8-97B3-646BD99FE580}" dt="2021-10-04T11:44:58.879" v="21" actId="478"/>
          <ac:spMkLst>
            <pc:docMk/>
            <pc:sldMk cId="4270557866" sldId="257"/>
            <ac:spMk id="3" creationId="{B3081E36-B7DB-4E7F-A17C-72902B658CEF}"/>
          </ac:spMkLst>
        </pc:spChg>
        <pc:picChg chg="add del mod">
          <ac:chgData name="Qianxiang Ai" userId="7ae934c8-375a-4e32-9378-1060cbe49640" providerId="ADAL" clId="{2C263703-7EE3-4FD8-97B3-646BD99FE580}" dt="2021-10-18T03:34:29.737" v="132" actId="478"/>
          <ac:picMkLst>
            <pc:docMk/>
            <pc:sldMk cId="4270557866" sldId="257"/>
            <ac:picMk id="5" creationId="{86A0C18B-BA28-4696-8CD3-F301F4E6D62B}"/>
          </ac:picMkLst>
        </pc:picChg>
        <pc:picChg chg="add del mod">
          <ac:chgData name="Qianxiang Ai" userId="7ae934c8-375a-4e32-9378-1060cbe49640" providerId="ADAL" clId="{2C263703-7EE3-4FD8-97B3-646BD99FE580}" dt="2021-10-18T03:34:31.313" v="133" actId="478"/>
          <ac:picMkLst>
            <pc:docMk/>
            <pc:sldMk cId="4270557866" sldId="257"/>
            <ac:picMk id="7" creationId="{BB0FBA8A-5CC6-483C-BE62-49926071AD4D}"/>
          </ac:picMkLst>
        </pc:picChg>
      </pc:sldChg>
      <pc:sldChg chg="addSp delSp modSp new mod ord">
        <pc:chgData name="Qianxiang Ai" userId="7ae934c8-375a-4e32-9378-1060cbe49640" providerId="ADAL" clId="{2C263703-7EE3-4FD8-97B3-646BD99FE580}" dt="2021-10-17T03:57:45.007" v="32"/>
        <pc:sldMkLst>
          <pc:docMk/>
          <pc:sldMk cId="485210361" sldId="258"/>
        </pc:sldMkLst>
        <pc:spChg chg="del">
          <ac:chgData name="Qianxiang Ai" userId="7ae934c8-375a-4e32-9378-1060cbe49640" providerId="ADAL" clId="{2C263703-7EE3-4FD8-97B3-646BD99FE580}" dt="2021-10-17T03:57:37.730" v="28" actId="478"/>
          <ac:spMkLst>
            <pc:docMk/>
            <pc:sldMk cId="485210361" sldId="258"/>
            <ac:spMk id="2" creationId="{45F8F42D-D3F5-42D5-B11E-ADB13D4D7C03}"/>
          </ac:spMkLst>
        </pc:spChg>
        <pc:spChg chg="del">
          <ac:chgData name="Qianxiang Ai" userId="7ae934c8-375a-4e32-9378-1060cbe49640" providerId="ADAL" clId="{2C263703-7EE3-4FD8-97B3-646BD99FE580}" dt="2021-10-17T03:57:37.730" v="28" actId="478"/>
          <ac:spMkLst>
            <pc:docMk/>
            <pc:sldMk cId="485210361" sldId="258"/>
            <ac:spMk id="3" creationId="{3F743BCB-5767-42C8-A0A1-36CF4A758584}"/>
          </ac:spMkLst>
        </pc:spChg>
        <pc:spChg chg="add mod">
          <ac:chgData name="Qianxiang Ai" userId="7ae934c8-375a-4e32-9378-1060cbe49640" providerId="ADAL" clId="{2C263703-7EE3-4FD8-97B3-646BD99FE580}" dt="2021-10-17T03:57:42.536" v="30" actId="1076"/>
          <ac:spMkLst>
            <pc:docMk/>
            <pc:sldMk cId="485210361" sldId="258"/>
            <ac:spMk id="5" creationId="{7DF88BBB-FA03-4920-9F5C-9FB7680AB602}"/>
          </ac:spMkLst>
        </pc:spChg>
        <pc:spChg chg="add mod">
          <ac:chgData name="Qianxiang Ai" userId="7ae934c8-375a-4e32-9378-1060cbe49640" providerId="ADAL" clId="{2C263703-7EE3-4FD8-97B3-646BD99FE580}" dt="2021-10-17T03:57:42.536" v="30" actId="1076"/>
          <ac:spMkLst>
            <pc:docMk/>
            <pc:sldMk cId="485210361" sldId="258"/>
            <ac:spMk id="6" creationId="{3D82C1ED-B140-4B71-B67B-F8C60396B2DD}"/>
          </ac:spMkLst>
        </pc:spChg>
        <pc:spChg chg="add mod">
          <ac:chgData name="Qianxiang Ai" userId="7ae934c8-375a-4e32-9378-1060cbe49640" providerId="ADAL" clId="{2C263703-7EE3-4FD8-97B3-646BD99FE580}" dt="2021-10-17T03:57:42.536" v="30" actId="1076"/>
          <ac:spMkLst>
            <pc:docMk/>
            <pc:sldMk cId="485210361" sldId="258"/>
            <ac:spMk id="7" creationId="{86E5404D-9854-4652-8519-42BE25EC6820}"/>
          </ac:spMkLst>
        </pc:spChg>
        <pc:spChg chg="add mod">
          <ac:chgData name="Qianxiang Ai" userId="7ae934c8-375a-4e32-9378-1060cbe49640" providerId="ADAL" clId="{2C263703-7EE3-4FD8-97B3-646BD99FE580}" dt="2021-10-17T03:57:42.536" v="30" actId="1076"/>
          <ac:spMkLst>
            <pc:docMk/>
            <pc:sldMk cId="485210361" sldId="258"/>
            <ac:spMk id="8" creationId="{887766DD-A40E-41F7-AB95-22EF7B359739}"/>
          </ac:spMkLst>
        </pc:spChg>
        <pc:spChg chg="add mod">
          <ac:chgData name="Qianxiang Ai" userId="7ae934c8-375a-4e32-9378-1060cbe49640" providerId="ADAL" clId="{2C263703-7EE3-4FD8-97B3-646BD99FE580}" dt="2021-10-17T03:57:42.536" v="30" actId="1076"/>
          <ac:spMkLst>
            <pc:docMk/>
            <pc:sldMk cId="485210361" sldId="258"/>
            <ac:spMk id="9" creationId="{20D42C8A-B7A5-46DD-A7BE-4949E7BF30D3}"/>
          </ac:spMkLst>
        </pc:spChg>
        <pc:spChg chg="add mod">
          <ac:chgData name="Qianxiang Ai" userId="7ae934c8-375a-4e32-9378-1060cbe49640" providerId="ADAL" clId="{2C263703-7EE3-4FD8-97B3-646BD99FE580}" dt="2021-10-17T03:57:42.536" v="30" actId="1076"/>
          <ac:spMkLst>
            <pc:docMk/>
            <pc:sldMk cId="485210361" sldId="258"/>
            <ac:spMk id="11" creationId="{0CC52AFF-14A5-441C-82E8-2D239A52561E}"/>
          </ac:spMkLst>
        </pc:spChg>
        <pc:spChg chg="mod">
          <ac:chgData name="Qianxiang Ai" userId="7ae934c8-375a-4e32-9378-1060cbe49640" providerId="ADAL" clId="{2C263703-7EE3-4FD8-97B3-646BD99FE580}" dt="2021-10-17T03:57:38.567" v="29"/>
          <ac:spMkLst>
            <pc:docMk/>
            <pc:sldMk cId="485210361" sldId="258"/>
            <ac:spMk id="13" creationId="{2A293D4A-5376-43B7-87F7-0F4197A361AC}"/>
          </ac:spMkLst>
        </pc:spChg>
        <pc:spChg chg="mod">
          <ac:chgData name="Qianxiang Ai" userId="7ae934c8-375a-4e32-9378-1060cbe49640" providerId="ADAL" clId="{2C263703-7EE3-4FD8-97B3-646BD99FE580}" dt="2021-10-17T03:57:38.567" v="29"/>
          <ac:spMkLst>
            <pc:docMk/>
            <pc:sldMk cId="485210361" sldId="258"/>
            <ac:spMk id="14" creationId="{7A9773A8-AF52-4027-A2A8-F088EE449A6D}"/>
          </ac:spMkLst>
        </pc:spChg>
        <pc:grpChg chg="add mod">
          <ac:chgData name="Qianxiang Ai" userId="7ae934c8-375a-4e32-9378-1060cbe49640" providerId="ADAL" clId="{2C263703-7EE3-4FD8-97B3-646BD99FE580}" dt="2021-10-17T03:57:42.536" v="30" actId="1076"/>
          <ac:grpSpMkLst>
            <pc:docMk/>
            <pc:sldMk cId="485210361" sldId="258"/>
            <ac:grpSpMk id="12" creationId="{ECD239F6-A4AF-4A0D-84D1-16F4CDB1BE34}"/>
          </ac:grpSpMkLst>
        </pc:grpChg>
        <pc:graphicFrameChg chg="add mod">
          <ac:chgData name="Qianxiang Ai" userId="7ae934c8-375a-4e32-9378-1060cbe49640" providerId="ADAL" clId="{2C263703-7EE3-4FD8-97B3-646BD99FE580}" dt="2021-10-17T03:57:42.536" v="30" actId="1076"/>
          <ac:graphicFrameMkLst>
            <pc:docMk/>
            <pc:sldMk cId="485210361" sldId="258"/>
            <ac:graphicFrameMk id="10" creationId="{3DD53FAB-A807-4D6E-90CD-F3CD189A0944}"/>
          </ac:graphicFrameMkLst>
        </pc:graphicFrameChg>
        <pc:picChg chg="add mod">
          <ac:chgData name="Qianxiang Ai" userId="7ae934c8-375a-4e32-9378-1060cbe49640" providerId="ADAL" clId="{2C263703-7EE3-4FD8-97B3-646BD99FE580}" dt="2021-10-17T03:57:42.536" v="30" actId="1076"/>
          <ac:picMkLst>
            <pc:docMk/>
            <pc:sldMk cId="485210361" sldId="258"/>
            <ac:picMk id="4" creationId="{4025C70D-39E2-4A8B-8B14-6E00C2092DA1}"/>
          </ac:picMkLst>
        </pc:picChg>
      </pc:sldChg>
      <pc:sldChg chg="addSp delSp modSp new mod">
        <pc:chgData name="Qianxiang Ai" userId="7ae934c8-375a-4e32-9378-1060cbe49640" providerId="ADAL" clId="{2C263703-7EE3-4FD8-97B3-646BD99FE580}" dt="2021-10-20T21:13:16.381" v="568" actId="1076"/>
        <pc:sldMkLst>
          <pc:docMk/>
          <pc:sldMk cId="595763614" sldId="259"/>
        </pc:sldMkLst>
        <pc:spChg chg="del">
          <ac:chgData name="Qianxiang Ai" userId="7ae934c8-375a-4e32-9378-1060cbe49640" providerId="ADAL" clId="{2C263703-7EE3-4FD8-97B3-646BD99FE580}" dt="2021-10-20T17:18:27.398" v="175" actId="478"/>
          <ac:spMkLst>
            <pc:docMk/>
            <pc:sldMk cId="595763614" sldId="259"/>
            <ac:spMk id="2" creationId="{820C9D88-BE32-4654-8BC2-B19DC48F1D32}"/>
          </ac:spMkLst>
        </pc:spChg>
        <pc:spChg chg="del">
          <ac:chgData name="Qianxiang Ai" userId="7ae934c8-375a-4e32-9378-1060cbe49640" providerId="ADAL" clId="{2C263703-7EE3-4FD8-97B3-646BD99FE580}" dt="2021-10-20T17:18:27.398" v="175" actId="478"/>
          <ac:spMkLst>
            <pc:docMk/>
            <pc:sldMk cId="595763614" sldId="259"/>
            <ac:spMk id="3" creationId="{0BB79C7B-C8D6-4DA9-B9DD-7CD29E83BAB7}"/>
          </ac:spMkLst>
        </pc:spChg>
        <pc:spChg chg="add mod">
          <ac:chgData name="Qianxiang Ai" userId="7ae934c8-375a-4e32-9378-1060cbe49640" providerId="ADAL" clId="{2C263703-7EE3-4FD8-97B3-646BD99FE580}" dt="2021-10-20T17:36:42.623" v="304" actId="164"/>
          <ac:spMkLst>
            <pc:docMk/>
            <pc:sldMk cId="595763614" sldId="259"/>
            <ac:spMk id="6" creationId="{C6FF8672-4B6E-46C1-B6AB-60572D7E4BF5}"/>
          </ac:spMkLst>
        </pc:spChg>
        <pc:spChg chg="add del mod">
          <ac:chgData name="Qianxiang Ai" userId="7ae934c8-375a-4e32-9378-1060cbe49640" providerId="ADAL" clId="{2C263703-7EE3-4FD8-97B3-646BD99FE580}" dt="2021-10-20T17:34:29.700" v="261" actId="478"/>
          <ac:spMkLst>
            <pc:docMk/>
            <pc:sldMk cId="595763614" sldId="259"/>
            <ac:spMk id="7" creationId="{3D1B8487-258B-4AFB-B20D-A421F326CEF6}"/>
          </ac:spMkLst>
        </pc:spChg>
        <pc:spChg chg="add mod">
          <ac:chgData name="Qianxiang Ai" userId="7ae934c8-375a-4e32-9378-1060cbe49640" providerId="ADAL" clId="{2C263703-7EE3-4FD8-97B3-646BD99FE580}" dt="2021-10-20T21:09:13.984" v="506" actId="14100"/>
          <ac:spMkLst>
            <pc:docMk/>
            <pc:sldMk cId="595763614" sldId="259"/>
            <ac:spMk id="8" creationId="{8EFFE3B1-592F-4768-997D-93F58EA32FCE}"/>
          </ac:spMkLst>
        </pc:spChg>
        <pc:spChg chg="add mod">
          <ac:chgData name="Qianxiang Ai" userId="7ae934c8-375a-4e32-9378-1060cbe49640" providerId="ADAL" clId="{2C263703-7EE3-4FD8-97B3-646BD99FE580}" dt="2021-10-20T21:10:46.106" v="523" actId="14100"/>
          <ac:spMkLst>
            <pc:docMk/>
            <pc:sldMk cId="595763614" sldId="259"/>
            <ac:spMk id="9" creationId="{A9D03C2F-6876-4337-A97D-BFEFD9E8DA4D}"/>
          </ac:spMkLst>
        </pc:spChg>
        <pc:spChg chg="add mod">
          <ac:chgData name="Qianxiang Ai" userId="7ae934c8-375a-4e32-9378-1060cbe49640" providerId="ADAL" clId="{2C263703-7EE3-4FD8-97B3-646BD99FE580}" dt="2021-10-20T17:36:42.623" v="304" actId="164"/>
          <ac:spMkLst>
            <pc:docMk/>
            <pc:sldMk cId="595763614" sldId="259"/>
            <ac:spMk id="10" creationId="{A1068986-35AD-47EB-A69F-46F0B16BFF97}"/>
          </ac:spMkLst>
        </pc:spChg>
        <pc:spChg chg="add mod">
          <ac:chgData name="Qianxiang Ai" userId="7ae934c8-375a-4e32-9378-1060cbe49640" providerId="ADAL" clId="{2C263703-7EE3-4FD8-97B3-646BD99FE580}" dt="2021-10-20T21:10:39.353" v="520" actId="14100"/>
          <ac:spMkLst>
            <pc:docMk/>
            <pc:sldMk cId="595763614" sldId="259"/>
            <ac:spMk id="11" creationId="{AB3717F7-E60B-4041-8C08-A2391FB3D70D}"/>
          </ac:spMkLst>
        </pc:spChg>
        <pc:spChg chg="add mod">
          <ac:chgData name="Qianxiang Ai" userId="7ae934c8-375a-4e32-9378-1060cbe49640" providerId="ADAL" clId="{2C263703-7EE3-4FD8-97B3-646BD99FE580}" dt="2021-10-20T21:10:43.959" v="522" actId="14100"/>
          <ac:spMkLst>
            <pc:docMk/>
            <pc:sldMk cId="595763614" sldId="259"/>
            <ac:spMk id="12" creationId="{93C1788B-20B8-4B5C-B1EA-0E6FDCA0A17A}"/>
          </ac:spMkLst>
        </pc:spChg>
        <pc:spChg chg="add mod">
          <ac:chgData name="Qianxiang Ai" userId="7ae934c8-375a-4e32-9378-1060cbe49640" providerId="ADAL" clId="{2C263703-7EE3-4FD8-97B3-646BD99FE580}" dt="2021-10-20T17:55:32.829" v="315" actId="1076"/>
          <ac:spMkLst>
            <pc:docMk/>
            <pc:sldMk cId="595763614" sldId="259"/>
            <ac:spMk id="16" creationId="{1610AA20-7B48-4ACC-B408-ADEA3DFF2E0F}"/>
          </ac:spMkLst>
        </pc:spChg>
        <pc:spChg chg="add mod">
          <ac:chgData name="Qianxiang Ai" userId="7ae934c8-375a-4e32-9378-1060cbe49640" providerId="ADAL" clId="{2C263703-7EE3-4FD8-97B3-646BD99FE580}" dt="2021-10-20T21:10:28.166" v="518" actId="1076"/>
          <ac:spMkLst>
            <pc:docMk/>
            <pc:sldMk cId="595763614" sldId="259"/>
            <ac:spMk id="20" creationId="{007E8C1F-310E-425B-B589-92FFC8228602}"/>
          </ac:spMkLst>
        </pc:spChg>
        <pc:spChg chg="add del mod">
          <ac:chgData name="Qianxiang Ai" userId="7ae934c8-375a-4e32-9378-1060cbe49640" providerId="ADAL" clId="{2C263703-7EE3-4FD8-97B3-646BD99FE580}" dt="2021-10-20T21:11:43.652" v="564" actId="478"/>
          <ac:spMkLst>
            <pc:docMk/>
            <pc:sldMk cId="595763614" sldId="259"/>
            <ac:spMk id="25" creationId="{E48DEA76-C0CB-43F4-8C1C-6CAA9B565726}"/>
          </ac:spMkLst>
        </pc:spChg>
        <pc:grpChg chg="add mod">
          <ac:chgData name="Qianxiang Ai" userId="7ae934c8-375a-4e32-9378-1060cbe49640" providerId="ADAL" clId="{2C263703-7EE3-4FD8-97B3-646BD99FE580}" dt="2021-10-20T17:36:45.565" v="306" actId="14100"/>
          <ac:grpSpMkLst>
            <pc:docMk/>
            <pc:sldMk cId="595763614" sldId="259"/>
            <ac:grpSpMk id="17" creationId="{D5913DF3-0185-4995-A24D-9E12F79C5966}"/>
          </ac:grpSpMkLst>
        </pc:grpChg>
        <pc:picChg chg="add mod modCrop">
          <ac:chgData name="Qianxiang Ai" userId="7ae934c8-375a-4e32-9378-1060cbe49640" providerId="ADAL" clId="{2C263703-7EE3-4FD8-97B3-646BD99FE580}" dt="2021-10-20T21:09:17.298" v="507" actId="1076"/>
          <ac:picMkLst>
            <pc:docMk/>
            <pc:sldMk cId="595763614" sldId="259"/>
            <ac:picMk id="4" creationId="{C5F82FB3-D27E-4CB7-8F47-EBE181C39377}"/>
          </ac:picMkLst>
        </pc:picChg>
        <pc:picChg chg="add mod modCrop">
          <ac:chgData name="Qianxiang Ai" userId="7ae934c8-375a-4e32-9378-1060cbe49640" providerId="ADAL" clId="{2C263703-7EE3-4FD8-97B3-646BD99FE580}" dt="2021-10-20T21:09:28.891" v="510" actId="1076"/>
          <ac:picMkLst>
            <pc:docMk/>
            <pc:sldMk cId="595763614" sldId="259"/>
            <ac:picMk id="5" creationId="{F8792F28-9768-4246-B45F-E538AD2EE400}"/>
          </ac:picMkLst>
        </pc:picChg>
        <pc:picChg chg="add del mod">
          <ac:chgData name="Qianxiang Ai" userId="7ae934c8-375a-4e32-9378-1060cbe49640" providerId="ADAL" clId="{2C263703-7EE3-4FD8-97B3-646BD99FE580}" dt="2021-10-20T17:55:51.904" v="325" actId="21"/>
          <ac:picMkLst>
            <pc:docMk/>
            <pc:sldMk cId="595763614" sldId="259"/>
            <ac:picMk id="18" creationId="{5DE22BD4-3D3C-46AB-A061-32B59621A3BB}"/>
          </ac:picMkLst>
        </pc:picChg>
        <pc:picChg chg="add mod">
          <ac:chgData name="Qianxiang Ai" userId="7ae934c8-375a-4e32-9378-1060cbe49640" providerId="ADAL" clId="{2C263703-7EE3-4FD8-97B3-646BD99FE580}" dt="2021-10-20T21:13:16.381" v="568" actId="1076"/>
          <ac:picMkLst>
            <pc:docMk/>
            <pc:sldMk cId="595763614" sldId="259"/>
            <ac:picMk id="26" creationId="{25D417FA-2E85-444A-B323-797F1F09994F}"/>
          </ac:picMkLst>
        </pc:picChg>
        <pc:cxnChg chg="add mod">
          <ac:chgData name="Qianxiang Ai" userId="7ae934c8-375a-4e32-9378-1060cbe49640" providerId="ADAL" clId="{2C263703-7EE3-4FD8-97B3-646BD99FE580}" dt="2021-10-20T21:10:43.959" v="522" actId="14100"/>
          <ac:cxnSpMkLst>
            <pc:docMk/>
            <pc:sldMk cId="595763614" sldId="259"/>
            <ac:cxnSpMk id="14" creationId="{3589DF46-27FA-44B8-872B-BEB26EE020B0}"/>
          </ac:cxnSpMkLst>
        </pc:cxnChg>
      </pc:sldChg>
      <pc:sldChg chg="addSp delSp modSp new mod">
        <pc:chgData name="Qianxiang Ai" userId="7ae934c8-375a-4e32-9378-1060cbe49640" providerId="ADAL" clId="{2C263703-7EE3-4FD8-97B3-646BD99FE580}" dt="2021-10-20T21:22:06.778" v="839" actId="1076"/>
        <pc:sldMkLst>
          <pc:docMk/>
          <pc:sldMk cId="3166489782" sldId="260"/>
        </pc:sldMkLst>
        <pc:spChg chg="del">
          <ac:chgData name="Qianxiang Ai" userId="7ae934c8-375a-4e32-9378-1060cbe49640" providerId="ADAL" clId="{2C263703-7EE3-4FD8-97B3-646BD99FE580}" dt="2021-10-20T17:36:53.057" v="308" actId="478"/>
          <ac:spMkLst>
            <pc:docMk/>
            <pc:sldMk cId="3166489782" sldId="260"/>
            <ac:spMk id="2" creationId="{1DDF0A49-248F-47EC-8978-E3E51CA18BCB}"/>
          </ac:spMkLst>
        </pc:spChg>
        <pc:spChg chg="del">
          <ac:chgData name="Qianxiang Ai" userId="7ae934c8-375a-4e32-9378-1060cbe49640" providerId="ADAL" clId="{2C263703-7EE3-4FD8-97B3-646BD99FE580}" dt="2021-10-20T17:36:53.057" v="308" actId="478"/>
          <ac:spMkLst>
            <pc:docMk/>
            <pc:sldMk cId="3166489782" sldId="260"/>
            <ac:spMk id="3" creationId="{D2894A6B-ABF5-410B-88E2-4190DC445ED1}"/>
          </ac:spMkLst>
        </pc:spChg>
        <pc:picChg chg="add del mod">
          <ac:chgData name="Qianxiang Ai" userId="7ae934c8-375a-4e32-9378-1060cbe49640" providerId="ADAL" clId="{2C263703-7EE3-4FD8-97B3-646BD99FE580}" dt="2021-10-20T17:55:37.681" v="317" actId="478"/>
          <ac:picMkLst>
            <pc:docMk/>
            <pc:sldMk cId="3166489782" sldId="260"/>
            <ac:picMk id="4" creationId="{B1B75843-86BA-4017-9034-6F783D352C98}"/>
          </ac:picMkLst>
        </pc:picChg>
        <pc:picChg chg="add del mod">
          <ac:chgData name="Qianxiang Ai" userId="7ae934c8-375a-4e32-9378-1060cbe49640" providerId="ADAL" clId="{2C263703-7EE3-4FD8-97B3-646BD99FE580}" dt="2021-10-20T21:21:55.051" v="833" actId="478"/>
          <ac:picMkLst>
            <pc:docMk/>
            <pc:sldMk cId="3166489782" sldId="260"/>
            <ac:picMk id="5" creationId="{2838273F-67A8-49C7-BFA1-43CB6DAB674B}"/>
          </ac:picMkLst>
        </pc:picChg>
        <pc:picChg chg="add mod modCrop">
          <ac:chgData name="Qianxiang Ai" userId="7ae934c8-375a-4e32-9378-1060cbe49640" providerId="ADAL" clId="{2C263703-7EE3-4FD8-97B3-646BD99FE580}" dt="2021-10-20T21:22:06.778" v="839" actId="1076"/>
          <ac:picMkLst>
            <pc:docMk/>
            <pc:sldMk cId="3166489782" sldId="260"/>
            <ac:picMk id="6" creationId="{810F85DE-2E59-48D9-8341-BFB25E67C15E}"/>
          </ac:picMkLst>
        </pc:picChg>
        <pc:picChg chg="add del">
          <ac:chgData name="Qianxiang Ai" userId="7ae934c8-375a-4e32-9378-1060cbe49640" providerId="ADAL" clId="{2C263703-7EE3-4FD8-97B3-646BD99FE580}" dt="2021-10-20T17:57:45.020" v="331" actId="21"/>
          <ac:picMkLst>
            <pc:docMk/>
            <pc:sldMk cId="3166489782" sldId="260"/>
            <ac:picMk id="7" creationId="{EBA674AE-1CCE-48C1-84FD-531B266D5F26}"/>
          </ac:picMkLst>
        </pc:picChg>
        <pc:picChg chg="add mod modCrop">
          <ac:chgData name="Qianxiang Ai" userId="7ae934c8-375a-4e32-9378-1060cbe49640" providerId="ADAL" clId="{2C263703-7EE3-4FD8-97B3-646BD99FE580}" dt="2021-10-20T21:22:06.778" v="839" actId="1076"/>
          <ac:picMkLst>
            <pc:docMk/>
            <pc:sldMk cId="3166489782" sldId="260"/>
            <ac:picMk id="8" creationId="{E8137247-0D00-4D73-B035-53C610089349}"/>
          </ac:picMkLst>
        </pc:picChg>
        <pc:picChg chg="add mod">
          <ac:chgData name="Qianxiang Ai" userId="7ae934c8-375a-4e32-9378-1060cbe49640" providerId="ADAL" clId="{2C263703-7EE3-4FD8-97B3-646BD99FE580}" dt="2021-10-20T21:21:59.189" v="836" actId="1076"/>
          <ac:picMkLst>
            <pc:docMk/>
            <pc:sldMk cId="3166489782" sldId="260"/>
            <ac:picMk id="9" creationId="{90886917-399B-4B1B-AB0C-BFF03724EAD4}"/>
          </ac:picMkLst>
        </pc:picChg>
      </pc:sldChg>
      <pc:sldChg chg="addSp delSp modSp new mod">
        <pc:chgData name="Qianxiang Ai" userId="7ae934c8-375a-4e32-9378-1060cbe49640" providerId="ADAL" clId="{2C263703-7EE3-4FD8-97B3-646BD99FE580}" dt="2021-10-20T20:58:27.136" v="497" actId="21"/>
        <pc:sldMkLst>
          <pc:docMk/>
          <pc:sldMk cId="3769367590" sldId="261"/>
        </pc:sldMkLst>
        <pc:spChg chg="del">
          <ac:chgData name="Qianxiang Ai" userId="7ae934c8-375a-4e32-9378-1060cbe49640" providerId="ADAL" clId="{2C263703-7EE3-4FD8-97B3-646BD99FE580}" dt="2021-10-20T18:19:50.449" v="340" actId="478"/>
          <ac:spMkLst>
            <pc:docMk/>
            <pc:sldMk cId="3769367590" sldId="261"/>
            <ac:spMk id="2" creationId="{F0FAB6A6-3051-49C0-A11B-5C82E08D57B0}"/>
          </ac:spMkLst>
        </pc:spChg>
        <pc:spChg chg="del">
          <ac:chgData name="Qianxiang Ai" userId="7ae934c8-375a-4e32-9378-1060cbe49640" providerId="ADAL" clId="{2C263703-7EE3-4FD8-97B3-646BD99FE580}" dt="2021-10-20T18:19:50.449" v="340" actId="478"/>
          <ac:spMkLst>
            <pc:docMk/>
            <pc:sldMk cId="3769367590" sldId="261"/>
            <ac:spMk id="3" creationId="{018EE08E-CA7F-47B5-B3AB-4B6F42FB8BDA}"/>
          </ac:spMkLst>
        </pc:spChg>
        <pc:spChg chg="add del mod">
          <ac:chgData name="Qianxiang Ai" userId="7ae934c8-375a-4e32-9378-1060cbe49640" providerId="ADAL" clId="{2C263703-7EE3-4FD8-97B3-646BD99FE580}" dt="2021-10-20T20:44:14.228" v="371" actId="478"/>
          <ac:spMkLst>
            <pc:docMk/>
            <pc:sldMk cId="3769367590" sldId="261"/>
            <ac:spMk id="7" creationId="{B13CCB87-F835-4CAA-850C-82F1B582FCE6}"/>
          </ac:spMkLst>
        </pc:spChg>
        <pc:spChg chg="add del mod">
          <ac:chgData name="Qianxiang Ai" userId="7ae934c8-375a-4e32-9378-1060cbe49640" providerId="ADAL" clId="{2C263703-7EE3-4FD8-97B3-646BD99FE580}" dt="2021-10-20T20:48:00.548" v="392" actId="22"/>
          <ac:spMkLst>
            <pc:docMk/>
            <pc:sldMk cId="3769367590" sldId="261"/>
            <ac:spMk id="15" creationId="{3326896A-551D-4DC6-AFC1-7E010EF8C431}"/>
          </ac:spMkLst>
        </pc:spChg>
        <pc:spChg chg="add del mod">
          <ac:chgData name="Qianxiang Ai" userId="7ae934c8-375a-4e32-9378-1060cbe49640" providerId="ADAL" clId="{2C263703-7EE3-4FD8-97B3-646BD99FE580}" dt="2021-10-20T20:50:29.181" v="426" actId="21"/>
          <ac:spMkLst>
            <pc:docMk/>
            <pc:sldMk cId="3769367590" sldId="261"/>
            <ac:spMk id="17" creationId="{86E9BBE9-6590-4D70-9AC0-64FA5AC58B6E}"/>
          </ac:spMkLst>
        </pc:spChg>
        <pc:spChg chg="add del mod">
          <ac:chgData name="Qianxiang Ai" userId="7ae934c8-375a-4e32-9378-1060cbe49640" providerId="ADAL" clId="{2C263703-7EE3-4FD8-97B3-646BD99FE580}" dt="2021-10-20T20:58:15.761" v="494" actId="478"/>
          <ac:spMkLst>
            <pc:docMk/>
            <pc:sldMk cId="3769367590" sldId="261"/>
            <ac:spMk id="19" creationId="{5DD0C5B9-7241-43C1-B468-4FC8EB1CB410}"/>
          </ac:spMkLst>
        </pc:spChg>
        <pc:spChg chg="add del mod">
          <ac:chgData name="Qianxiang Ai" userId="7ae934c8-375a-4e32-9378-1060cbe49640" providerId="ADAL" clId="{2C263703-7EE3-4FD8-97B3-646BD99FE580}" dt="2021-10-20T20:51:44.652" v="431" actId="478"/>
          <ac:spMkLst>
            <pc:docMk/>
            <pc:sldMk cId="3769367590" sldId="261"/>
            <ac:spMk id="21" creationId="{501B559E-92BB-44FD-9C26-7BE445788D32}"/>
          </ac:spMkLst>
        </pc:spChg>
        <pc:spChg chg="add del mod">
          <ac:chgData name="Qianxiang Ai" userId="7ae934c8-375a-4e32-9378-1060cbe49640" providerId="ADAL" clId="{2C263703-7EE3-4FD8-97B3-646BD99FE580}" dt="2021-10-20T20:57:19.942" v="469" actId="478"/>
          <ac:spMkLst>
            <pc:docMk/>
            <pc:sldMk cId="3769367590" sldId="261"/>
            <ac:spMk id="29" creationId="{E11601F3-303B-44D4-8920-202C26F81787}"/>
          </ac:spMkLst>
        </pc:spChg>
        <pc:spChg chg="add del">
          <ac:chgData name="Qianxiang Ai" userId="7ae934c8-375a-4e32-9378-1060cbe49640" providerId="ADAL" clId="{2C263703-7EE3-4FD8-97B3-646BD99FE580}" dt="2021-10-20T20:57:07.607" v="463" actId="478"/>
          <ac:spMkLst>
            <pc:docMk/>
            <pc:sldMk cId="3769367590" sldId="261"/>
            <ac:spMk id="31" creationId="{3CEC3488-6A5D-48B6-96A0-F2AF1D4EE0BF}"/>
          </ac:spMkLst>
        </pc:spChg>
        <pc:spChg chg="add mod">
          <ac:chgData name="Qianxiang Ai" userId="7ae934c8-375a-4e32-9378-1060cbe49640" providerId="ADAL" clId="{2C263703-7EE3-4FD8-97B3-646BD99FE580}" dt="2021-10-20T20:57:39.120" v="477" actId="1037"/>
          <ac:spMkLst>
            <pc:docMk/>
            <pc:sldMk cId="3769367590" sldId="261"/>
            <ac:spMk id="32" creationId="{BA4729E9-77B5-44CB-9852-539ECDFE0860}"/>
          </ac:spMkLst>
        </pc:spChg>
        <pc:spChg chg="add mod">
          <ac:chgData name="Qianxiang Ai" userId="7ae934c8-375a-4e32-9378-1060cbe49640" providerId="ADAL" clId="{2C263703-7EE3-4FD8-97B3-646BD99FE580}" dt="2021-10-20T20:57:22.242" v="470" actId="1076"/>
          <ac:spMkLst>
            <pc:docMk/>
            <pc:sldMk cId="3769367590" sldId="261"/>
            <ac:spMk id="33" creationId="{E7073E93-3D30-4A18-9603-4BC83A4EC5DB}"/>
          </ac:spMkLst>
        </pc:spChg>
        <pc:spChg chg="add del">
          <ac:chgData name="Qianxiang Ai" userId="7ae934c8-375a-4e32-9378-1060cbe49640" providerId="ADAL" clId="{2C263703-7EE3-4FD8-97B3-646BD99FE580}" dt="2021-10-20T20:57:33.658" v="472" actId="22"/>
          <ac:spMkLst>
            <pc:docMk/>
            <pc:sldMk cId="3769367590" sldId="261"/>
            <ac:spMk id="35" creationId="{C08C742D-EE1B-4FA1-B648-13D2973E1301}"/>
          </ac:spMkLst>
        </pc:spChg>
        <pc:spChg chg="add mod">
          <ac:chgData name="Qianxiang Ai" userId="7ae934c8-375a-4e32-9378-1060cbe49640" providerId="ADAL" clId="{2C263703-7EE3-4FD8-97B3-646BD99FE580}" dt="2021-10-20T20:57:52.684" v="493" actId="1035"/>
          <ac:spMkLst>
            <pc:docMk/>
            <pc:sldMk cId="3769367590" sldId="261"/>
            <ac:spMk id="36" creationId="{8DED8705-18F6-4199-8D82-4B6D9F46F343}"/>
          </ac:spMkLst>
        </pc:spChg>
        <pc:picChg chg="add mod modCrop">
          <ac:chgData name="Qianxiang Ai" userId="7ae934c8-375a-4e32-9378-1060cbe49640" providerId="ADAL" clId="{2C263703-7EE3-4FD8-97B3-646BD99FE580}" dt="2021-10-20T20:51:59.954" v="434" actId="14100"/>
          <ac:picMkLst>
            <pc:docMk/>
            <pc:sldMk cId="3769367590" sldId="261"/>
            <ac:picMk id="5" creationId="{A41DEB35-0FDB-41D6-91BB-D07C854E14E2}"/>
          </ac:picMkLst>
        </pc:picChg>
        <pc:picChg chg="add del mod modCrop">
          <ac:chgData name="Qianxiang Ai" userId="7ae934c8-375a-4e32-9378-1060cbe49640" providerId="ADAL" clId="{2C263703-7EE3-4FD8-97B3-646BD99FE580}" dt="2021-10-20T20:55:33.537" v="442" actId="478"/>
          <ac:picMkLst>
            <pc:docMk/>
            <pc:sldMk cId="3769367590" sldId="261"/>
            <ac:picMk id="9" creationId="{4F4828B3-B1B4-42B9-87EC-9932F1E06963}"/>
          </ac:picMkLst>
        </pc:picChg>
        <pc:picChg chg="add del mod modCrop">
          <ac:chgData name="Qianxiang Ai" userId="7ae934c8-375a-4e32-9378-1060cbe49640" providerId="ADAL" clId="{2C263703-7EE3-4FD8-97B3-646BD99FE580}" dt="2021-10-20T20:55:33.537" v="442" actId="478"/>
          <ac:picMkLst>
            <pc:docMk/>
            <pc:sldMk cId="3769367590" sldId="261"/>
            <ac:picMk id="11" creationId="{295D457A-67D5-4D52-A2CC-BC94F5EF6E94}"/>
          </ac:picMkLst>
        </pc:picChg>
        <pc:picChg chg="add del mod modCrop">
          <ac:chgData name="Qianxiang Ai" userId="7ae934c8-375a-4e32-9378-1060cbe49640" providerId="ADAL" clId="{2C263703-7EE3-4FD8-97B3-646BD99FE580}" dt="2021-10-20T20:55:33.537" v="442" actId="478"/>
          <ac:picMkLst>
            <pc:docMk/>
            <pc:sldMk cId="3769367590" sldId="261"/>
            <ac:picMk id="13" creationId="{E9A59FEE-D0D6-4C05-AB81-7A1424B7BB25}"/>
          </ac:picMkLst>
        </pc:picChg>
        <pc:picChg chg="add mod">
          <ac:chgData name="Qianxiang Ai" userId="7ae934c8-375a-4e32-9378-1060cbe49640" providerId="ADAL" clId="{2C263703-7EE3-4FD8-97B3-646BD99FE580}" dt="2021-10-20T20:56:18.073" v="454" actId="1076"/>
          <ac:picMkLst>
            <pc:docMk/>
            <pc:sldMk cId="3769367590" sldId="261"/>
            <ac:picMk id="23" creationId="{AC0D82F7-26AC-428C-82F1-474D1364B0AA}"/>
          </ac:picMkLst>
        </pc:picChg>
        <pc:picChg chg="add mod">
          <ac:chgData name="Qianxiang Ai" userId="7ae934c8-375a-4e32-9378-1060cbe49640" providerId="ADAL" clId="{2C263703-7EE3-4FD8-97B3-646BD99FE580}" dt="2021-10-20T20:56:16.055" v="453" actId="1076"/>
          <ac:picMkLst>
            <pc:docMk/>
            <pc:sldMk cId="3769367590" sldId="261"/>
            <ac:picMk id="25" creationId="{92F24E8B-8B84-459D-9792-6EC198B8E688}"/>
          </ac:picMkLst>
        </pc:picChg>
        <pc:picChg chg="add mod">
          <ac:chgData name="Qianxiang Ai" userId="7ae934c8-375a-4e32-9378-1060cbe49640" providerId="ADAL" clId="{2C263703-7EE3-4FD8-97B3-646BD99FE580}" dt="2021-10-20T20:55:53.598" v="449" actId="1076"/>
          <ac:picMkLst>
            <pc:docMk/>
            <pc:sldMk cId="3769367590" sldId="261"/>
            <ac:picMk id="27" creationId="{558E6093-4B05-49A2-9097-3F405685C26C}"/>
          </ac:picMkLst>
        </pc:picChg>
        <pc:picChg chg="add del mod">
          <ac:chgData name="Qianxiang Ai" userId="7ae934c8-375a-4e32-9378-1060cbe49640" providerId="ADAL" clId="{2C263703-7EE3-4FD8-97B3-646BD99FE580}" dt="2021-10-20T20:58:27.136" v="497" actId="21"/>
          <ac:picMkLst>
            <pc:docMk/>
            <pc:sldMk cId="3769367590" sldId="261"/>
            <ac:picMk id="37" creationId="{7590337E-4C40-4AE0-A1F2-92B52414C19D}"/>
          </ac:picMkLst>
        </pc:picChg>
      </pc:sldChg>
      <pc:sldChg chg="addSp delSp modSp new mod">
        <pc:chgData name="Qianxiang Ai" userId="7ae934c8-375a-4e32-9378-1060cbe49640" providerId="ADAL" clId="{2C263703-7EE3-4FD8-97B3-646BD99FE580}" dt="2021-10-20T20:56:32.348" v="455" actId="478"/>
        <pc:sldMkLst>
          <pc:docMk/>
          <pc:sldMk cId="1553328453" sldId="262"/>
        </pc:sldMkLst>
        <pc:spChg chg="del">
          <ac:chgData name="Qianxiang Ai" userId="7ae934c8-375a-4e32-9378-1060cbe49640" providerId="ADAL" clId="{2C263703-7EE3-4FD8-97B3-646BD99FE580}" dt="2021-10-20T20:50:25.296" v="425" actId="478"/>
          <ac:spMkLst>
            <pc:docMk/>
            <pc:sldMk cId="1553328453" sldId="262"/>
            <ac:spMk id="2" creationId="{CA835935-6DEB-431F-9D01-E34D360F8169}"/>
          </ac:spMkLst>
        </pc:spChg>
        <pc:spChg chg="del">
          <ac:chgData name="Qianxiang Ai" userId="7ae934c8-375a-4e32-9378-1060cbe49640" providerId="ADAL" clId="{2C263703-7EE3-4FD8-97B3-646BD99FE580}" dt="2021-10-20T20:50:25.296" v="425" actId="478"/>
          <ac:spMkLst>
            <pc:docMk/>
            <pc:sldMk cId="1553328453" sldId="262"/>
            <ac:spMk id="3" creationId="{5A6813C9-A87B-429A-A2A4-B4AE0F2A4E05}"/>
          </ac:spMkLst>
        </pc:spChg>
        <pc:spChg chg="add del mod">
          <ac:chgData name="Qianxiang Ai" userId="7ae934c8-375a-4e32-9378-1060cbe49640" providerId="ADAL" clId="{2C263703-7EE3-4FD8-97B3-646BD99FE580}" dt="2021-10-20T20:56:32.348" v="455" actId="478"/>
          <ac:spMkLst>
            <pc:docMk/>
            <pc:sldMk cId="1553328453" sldId="262"/>
            <ac:spMk id="4" creationId="{2E728171-0ED9-4CD0-9444-C43241187B3D}"/>
          </ac:spMkLst>
        </pc:spChg>
      </pc:sldChg>
      <pc:sldChg chg="addSp delSp modSp add mod">
        <pc:chgData name="Qianxiang Ai" userId="7ae934c8-375a-4e32-9378-1060cbe49640" providerId="ADAL" clId="{2C263703-7EE3-4FD8-97B3-646BD99FE580}" dt="2021-10-20T21:21:41.585" v="832" actId="1076"/>
        <pc:sldMkLst>
          <pc:docMk/>
          <pc:sldMk cId="2368020516" sldId="263"/>
        </pc:sldMkLst>
        <pc:spChg chg="del mod topLvl">
          <ac:chgData name="Qianxiang Ai" userId="7ae934c8-375a-4e32-9378-1060cbe49640" providerId="ADAL" clId="{2C263703-7EE3-4FD8-97B3-646BD99FE580}" dt="2021-10-20T21:21:20.084" v="809" actId="478"/>
          <ac:spMkLst>
            <pc:docMk/>
            <pc:sldMk cId="2368020516" sldId="263"/>
            <ac:spMk id="6" creationId="{C6FF8672-4B6E-46C1-B6AB-60572D7E4BF5}"/>
          </ac:spMkLst>
        </pc:spChg>
        <pc:spChg chg="del mod topLvl">
          <ac:chgData name="Qianxiang Ai" userId="7ae934c8-375a-4e32-9378-1060cbe49640" providerId="ADAL" clId="{2C263703-7EE3-4FD8-97B3-646BD99FE580}" dt="2021-10-20T21:21:19.085" v="808" actId="478"/>
          <ac:spMkLst>
            <pc:docMk/>
            <pc:sldMk cId="2368020516" sldId="263"/>
            <ac:spMk id="8" creationId="{8EFFE3B1-592F-4768-997D-93F58EA32FCE}"/>
          </ac:spMkLst>
        </pc:spChg>
        <pc:spChg chg="del mod topLvl">
          <ac:chgData name="Qianxiang Ai" userId="7ae934c8-375a-4e32-9378-1060cbe49640" providerId="ADAL" clId="{2C263703-7EE3-4FD8-97B3-646BD99FE580}" dt="2021-10-20T21:21:20.631" v="810" actId="478"/>
          <ac:spMkLst>
            <pc:docMk/>
            <pc:sldMk cId="2368020516" sldId="263"/>
            <ac:spMk id="9" creationId="{A9D03C2F-6876-4337-A97D-BFEFD9E8DA4D}"/>
          </ac:spMkLst>
        </pc:spChg>
        <pc:spChg chg="del mod topLvl">
          <ac:chgData name="Qianxiang Ai" userId="7ae934c8-375a-4e32-9378-1060cbe49640" providerId="ADAL" clId="{2C263703-7EE3-4FD8-97B3-646BD99FE580}" dt="2021-10-20T21:21:21.360" v="811" actId="478"/>
          <ac:spMkLst>
            <pc:docMk/>
            <pc:sldMk cId="2368020516" sldId="263"/>
            <ac:spMk id="10" creationId="{A1068986-35AD-47EB-A69F-46F0B16BFF97}"/>
          </ac:spMkLst>
        </pc:spChg>
        <pc:spChg chg="del mod topLvl">
          <ac:chgData name="Qianxiang Ai" userId="7ae934c8-375a-4e32-9378-1060cbe49640" providerId="ADAL" clId="{2C263703-7EE3-4FD8-97B3-646BD99FE580}" dt="2021-10-20T21:21:17.998" v="806" actId="478"/>
          <ac:spMkLst>
            <pc:docMk/>
            <pc:sldMk cId="2368020516" sldId="263"/>
            <ac:spMk id="11" creationId="{AB3717F7-E60B-4041-8C08-A2391FB3D70D}"/>
          </ac:spMkLst>
        </pc:spChg>
        <pc:spChg chg="del mod topLvl">
          <ac:chgData name="Qianxiang Ai" userId="7ae934c8-375a-4e32-9378-1060cbe49640" providerId="ADAL" clId="{2C263703-7EE3-4FD8-97B3-646BD99FE580}" dt="2021-10-20T21:21:18.453" v="807" actId="478"/>
          <ac:spMkLst>
            <pc:docMk/>
            <pc:sldMk cId="2368020516" sldId="263"/>
            <ac:spMk id="12" creationId="{93C1788B-20B8-4B5C-B1EA-0E6FDCA0A17A}"/>
          </ac:spMkLst>
        </pc:spChg>
        <pc:spChg chg="add mod">
          <ac:chgData name="Qianxiang Ai" userId="7ae934c8-375a-4e32-9378-1060cbe49640" providerId="ADAL" clId="{2C263703-7EE3-4FD8-97B3-646BD99FE580}" dt="2021-10-20T21:14:26.431" v="594" actId="164"/>
          <ac:spMkLst>
            <pc:docMk/>
            <pc:sldMk cId="2368020516" sldId="263"/>
            <ac:spMk id="15" creationId="{E5C377B7-7BEC-4725-9F88-6990E4A574F2}"/>
          </ac:spMkLst>
        </pc:spChg>
        <pc:spChg chg="mod topLvl">
          <ac:chgData name="Qianxiang Ai" userId="7ae934c8-375a-4e32-9378-1060cbe49640" providerId="ADAL" clId="{2C263703-7EE3-4FD8-97B3-646BD99FE580}" dt="2021-10-20T21:21:41.585" v="832" actId="1076"/>
          <ac:spMkLst>
            <pc:docMk/>
            <pc:sldMk cId="2368020516" sldId="263"/>
            <ac:spMk id="16" creationId="{1610AA20-7B48-4ACC-B408-ADEA3DFF2E0F}"/>
          </ac:spMkLst>
        </pc:spChg>
        <pc:spChg chg="add mod">
          <ac:chgData name="Qianxiang Ai" userId="7ae934c8-375a-4e32-9378-1060cbe49640" providerId="ADAL" clId="{2C263703-7EE3-4FD8-97B3-646BD99FE580}" dt="2021-10-20T21:14:26.431" v="594" actId="164"/>
          <ac:spMkLst>
            <pc:docMk/>
            <pc:sldMk cId="2368020516" sldId="263"/>
            <ac:spMk id="18" creationId="{A40F0378-BD7B-44F4-916E-38EE80B593B8}"/>
          </ac:spMkLst>
        </pc:spChg>
        <pc:spChg chg="del mod">
          <ac:chgData name="Qianxiang Ai" userId="7ae934c8-375a-4e32-9378-1060cbe49640" providerId="ADAL" clId="{2C263703-7EE3-4FD8-97B3-646BD99FE580}" dt="2021-10-20T21:20:23.339" v="761" actId="478"/>
          <ac:spMkLst>
            <pc:docMk/>
            <pc:sldMk cId="2368020516" sldId="263"/>
            <ac:spMk id="20" creationId="{007E8C1F-310E-425B-B589-92FFC8228602}"/>
          </ac:spMkLst>
        </pc:spChg>
        <pc:spChg chg="add mod">
          <ac:chgData name="Qianxiang Ai" userId="7ae934c8-375a-4e32-9378-1060cbe49640" providerId="ADAL" clId="{2C263703-7EE3-4FD8-97B3-646BD99FE580}" dt="2021-10-20T21:21:32.974" v="830" actId="1036"/>
          <ac:spMkLst>
            <pc:docMk/>
            <pc:sldMk cId="2368020516" sldId="263"/>
            <ac:spMk id="21" creationId="{7E892929-D7DB-4EA7-B5D5-9CEEFECA4FE9}"/>
          </ac:spMkLst>
        </pc:spChg>
        <pc:spChg chg="add del">
          <ac:chgData name="Qianxiang Ai" userId="7ae934c8-375a-4e32-9378-1060cbe49640" providerId="ADAL" clId="{2C263703-7EE3-4FD8-97B3-646BD99FE580}" dt="2021-10-20T21:14:54.299" v="602" actId="22"/>
          <ac:spMkLst>
            <pc:docMk/>
            <pc:sldMk cId="2368020516" sldId="263"/>
            <ac:spMk id="22" creationId="{1E8E1BDF-7F27-4D15-92FB-D491A2D86CE9}"/>
          </ac:spMkLst>
        </pc:spChg>
        <pc:spChg chg="add mod">
          <ac:chgData name="Qianxiang Ai" userId="7ae934c8-375a-4e32-9378-1060cbe49640" providerId="ADAL" clId="{2C263703-7EE3-4FD8-97B3-646BD99FE580}" dt="2021-10-20T21:16:12.915" v="686" actId="1038"/>
          <ac:spMkLst>
            <pc:docMk/>
            <pc:sldMk cId="2368020516" sldId="263"/>
            <ac:spMk id="23" creationId="{1260BD93-474A-4CE5-A3E7-9667D2E14874}"/>
          </ac:spMkLst>
        </pc:spChg>
        <pc:spChg chg="add mod">
          <ac:chgData name="Qianxiang Ai" userId="7ae934c8-375a-4e32-9378-1060cbe49640" providerId="ADAL" clId="{2C263703-7EE3-4FD8-97B3-646BD99FE580}" dt="2021-10-20T21:21:32.974" v="830" actId="1036"/>
          <ac:spMkLst>
            <pc:docMk/>
            <pc:sldMk cId="2368020516" sldId="263"/>
            <ac:spMk id="24" creationId="{4F8CCC9E-22F4-4446-A43E-663597D9F04B}"/>
          </ac:spMkLst>
        </pc:spChg>
        <pc:spChg chg="add del mod">
          <ac:chgData name="Qianxiang Ai" userId="7ae934c8-375a-4e32-9378-1060cbe49640" providerId="ADAL" clId="{2C263703-7EE3-4FD8-97B3-646BD99FE580}" dt="2021-10-20T21:21:24.524" v="812" actId="478"/>
          <ac:spMkLst>
            <pc:docMk/>
            <pc:sldMk cId="2368020516" sldId="263"/>
            <ac:spMk id="25" creationId="{D553A2ED-15B2-46EF-B37D-22F6CFEA8C34}"/>
          </ac:spMkLst>
        </pc:spChg>
        <pc:spChg chg="add mod">
          <ac:chgData name="Qianxiang Ai" userId="7ae934c8-375a-4e32-9378-1060cbe49640" providerId="ADAL" clId="{2C263703-7EE3-4FD8-97B3-646BD99FE580}" dt="2021-10-20T21:21:32.974" v="830" actId="1036"/>
          <ac:spMkLst>
            <pc:docMk/>
            <pc:sldMk cId="2368020516" sldId="263"/>
            <ac:spMk id="27" creationId="{90FF3B36-933D-4ADD-BD64-4ADC3E3765C7}"/>
          </ac:spMkLst>
        </pc:spChg>
        <pc:spChg chg="add mod">
          <ac:chgData name="Qianxiang Ai" userId="7ae934c8-375a-4e32-9378-1060cbe49640" providerId="ADAL" clId="{2C263703-7EE3-4FD8-97B3-646BD99FE580}" dt="2021-10-20T21:21:32.974" v="830" actId="1036"/>
          <ac:spMkLst>
            <pc:docMk/>
            <pc:sldMk cId="2368020516" sldId="263"/>
            <ac:spMk id="28" creationId="{595A3082-9ED6-4967-8191-B1899FD6F9F4}"/>
          </ac:spMkLst>
        </pc:spChg>
        <pc:spChg chg="add mod">
          <ac:chgData name="Qianxiang Ai" userId="7ae934c8-375a-4e32-9378-1060cbe49640" providerId="ADAL" clId="{2C263703-7EE3-4FD8-97B3-646BD99FE580}" dt="2021-10-20T21:21:32.974" v="830" actId="1036"/>
          <ac:spMkLst>
            <pc:docMk/>
            <pc:sldMk cId="2368020516" sldId="263"/>
            <ac:spMk id="29" creationId="{C005E412-E06A-4B8F-B501-BBF87D4BECCA}"/>
          </ac:spMkLst>
        </pc:spChg>
        <pc:spChg chg="add mod">
          <ac:chgData name="Qianxiang Ai" userId="7ae934c8-375a-4e32-9378-1060cbe49640" providerId="ADAL" clId="{2C263703-7EE3-4FD8-97B3-646BD99FE580}" dt="2021-10-20T21:21:32.974" v="830" actId="1036"/>
          <ac:spMkLst>
            <pc:docMk/>
            <pc:sldMk cId="2368020516" sldId="263"/>
            <ac:spMk id="30" creationId="{DA5C9CDF-0287-43E5-A48C-80A6D083AEE7}"/>
          </ac:spMkLst>
        </pc:spChg>
        <pc:grpChg chg="add mod">
          <ac:chgData name="Qianxiang Ai" userId="7ae934c8-375a-4e32-9378-1060cbe49640" providerId="ADAL" clId="{2C263703-7EE3-4FD8-97B3-646BD99FE580}" dt="2021-10-20T21:14:47.064" v="600" actId="1076"/>
          <ac:grpSpMkLst>
            <pc:docMk/>
            <pc:sldMk cId="2368020516" sldId="263"/>
            <ac:grpSpMk id="2" creationId="{DEC1CBE5-11E1-4E29-95A5-03F582EF9F24}"/>
          </ac:grpSpMkLst>
        </pc:grpChg>
        <pc:grpChg chg="add del mod">
          <ac:chgData name="Qianxiang Ai" userId="7ae934c8-375a-4e32-9378-1060cbe49640" providerId="ADAL" clId="{2C263703-7EE3-4FD8-97B3-646BD99FE580}" dt="2021-10-20T21:14:06.703" v="584" actId="165"/>
          <ac:grpSpMkLst>
            <pc:docMk/>
            <pc:sldMk cId="2368020516" sldId="263"/>
            <ac:grpSpMk id="17" creationId="{D5913DF3-0185-4995-A24D-9E12F79C5966}"/>
          </ac:grpSpMkLst>
        </pc:grpChg>
        <pc:picChg chg="mod topLvl">
          <ac:chgData name="Qianxiang Ai" userId="7ae934c8-375a-4e32-9378-1060cbe49640" providerId="ADAL" clId="{2C263703-7EE3-4FD8-97B3-646BD99FE580}" dt="2021-10-20T21:14:26.431" v="594" actId="164"/>
          <ac:picMkLst>
            <pc:docMk/>
            <pc:sldMk cId="2368020516" sldId="263"/>
            <ac:picMk id="4" creationId="{C5F82FB3-D27E-4CB7-8F47-EBE181C39377}"/>
          </ac:picMkLst>
        </pc:picChg>
        <pc:picChg chg="mod topLvl">
          <ac:chgData name="Qianxiang Ai" userId="7ae934c8-375a-4e32-9378-1060cbe49640" providerId="ADAL" clId="{2C263703-7EE3-4FD8-97B3-646BD99FE580}" dt="2021-10-20T21:14:26.431" v="594" actId="164"/>
          <ac:picMkLst>
            <pc:docMk/>
            <pc:sldMk cId="2368020516" sldId="263"/>
            <ac:picMk id="5" creationId="{F8792F28-9768-4246-B45F-E538AD2EE400}"/>
          </ac:picMkLst>
        </pc:picChg>
        <pc:picChg chg="del mod ord">
          <ac:chgData name="Qianxiang Ai" userId="7ae934c8-375a-4e32-9378-1060cbe49640" providerId="ADAL" clId="{2C263703-7EE3-4FD8-97B3-646BD99FE580}" dt="2021-10-20T21:17:03.861" v="697" actId="478"/>
          <ac:picMkLst>
            <pc:docMk/>
            <pc:sldMk cId="2368020516" sldId="263"/>
            <ac:picMk id="26" creationId="{25D417FA-2E85-444A-B323-797F1F09994F}"/>
          </ac:picMkLst>
        </pc:picChg>
        <pc:cxnChg chg="mod topLvl">
          <ac:chgData name="Qianxiang Ai" userId="7ae934c8-375a-4e32-9378-1060cbe49640" providerId="ADAL" clId="{2C263703-7EE3-4FD8-97B3-646BD99FE580}" dt="2021-10-20T21:21:32.974" v="830" actId="1036"/>
          <ac:cxnSpMkLst>
            <pc:docMk/>
            <pc:sldMk cId="2368020516" sldId="263"/>
            <ac:cxnSpMk id="14" creationId="{3589DF46-27FA-44B8-872B-BEB26EE020B0}"/>
          </ac:cxnSpMkLst>
        </pc:cxnChg>
        <pc:cxnChg chg="add mod">
          <ac:chgData name="Qianxiang Ai" userId="7ae934c8-375a-4e32-9378-1060cbe49640" providerId="ADAL" clId="{2C263703-7EE3-4FD8-97B3-646BD99FE580}" dt="2021-10-20T21:14:47.064" v="600" actId="1076"/>
          <ac:cxnSpMkLst>
            <pc:docMk/>
            <pc:sldMk cId="2368020516" sldId="263"/>
            <ac:cxnSpMk id="19" creationId="{1390A62C-92F2-4EE0-9B95-B6B4415B36BD}"/>
          </ac:cxnSpMkLst>
        </pc:cxnChg>
      </pc:sldChg>
      <pc:sldChg chg="addSp delSp modSp add mod">
        <pc:chgData name="Qianxiang Ai" userId="7ae934c8-375a-4e32-9378-1060cbe49640" providerId="ADAL" clId="{2C263703-7EE3-4FD8-97B3-646BD99FE580}" dt="2021-10-28T04:50:57.415" v="1313" actId="1076"/>
        <pc:sldMkLst>
          <pc:docMk/>
          <pc:sldMk cId="1093267912" sldId="264"/>
        </pc:sldMkLst>
        <pc:spChg chg="mod">
          <ac:chgData name="Qianxiang Ai" userId="7ae934c8-375a-4e32-9378-1060cbe49640" providerId="ADAL" clId="{2C263703-7EE3-4FD8-97B3-646BD99FE580}" dt="2021-10-28T04:37:33.559" v="1259" actId="555"/>
          <ac:spMkLst>
            <pc:docMk/>
            <pc:sldMk cId="1093267912" sldId="264"/>
            <ac:spMk id="16" creationId="{1610AA20-7B48-4ACC-B408-ADEA3DFF2E0F}"/>
          </ac:spMkLst>
        </pc:spChg>
        <pc:spChg chg="add mod">
          <ac:chgData name="Qianxiang Ai" userId="7ae934c8-375a-4e32-9378-1060cbe49640" providerId="ADAL" clId="{2C263703-7EE3-4FD8-97B3-646BD99FE580}" dt="2021-10-28T04:36:44.586" v="1240" actId="1076"/>
          <ac:spMkLst>
            <pc:docMk/>
            <pc:sldMk cId="1093267912" sldId="264"/>
            <ac:spMk id="20" creationId="{9AEB5BD6-AD30-4C6C-805E-B067DB8BE550}"/>
          </ac:spMkLst>
        </pc:spChg>
        <pc:spChg chg="mod">
          <ac:chgData name="Qianxiang Ai" userId="7ae934c8-375a-4e32-9378-1060cbe49640" providerId="ADAL" clId="{2C263703-7EE3-4FD8-97B3-646BD99FE580}" dt="2021-10-28T04:36:44.586" v="1240" actId="1076"/>
          <ac:spMkLst>
            <pc:docMk/>
            <pc:sldMk cId="1093267912" sldId="264"/>
            <ac:spMk id="21" creationId="{7E892929-D7DB-4EA7-B5D5-9CEEFECA4FE9}"/>
          </ac:spMkLst>
        </pc:spChg>
        <pc:spChg chg="add mod">
          <ac:chgData name="Qianxiang Ai" userId="7ae934c8-375a-4e32-9378-1060cbe49640" providerId="ADAL" clId="{2C263703-7EE3-4FD8-97B3-646BD99FE580}" dt="2021-10-28T04:38:08.227" v="1273" actId="1036"/>
          <ac:spMkLst>
            <pc:docMk/>
            <pc:sldMk cId="1093267912" sldId="264"/>
            <ac:spMk id="22" creationId="{291E7DFE-1EB3-49E9-9E5C-EF36CE5CA0A4}"/>
          </ac:spMkLst>
        </pc:spChg>
        <pc:spChg chg="mod">
          <ac:chgData name="Qianxiang Ai" userId="7ae934c8-375a-4e32-9378-1060cbe49640" providerId="ADAL" clId="{2C263703-7EE3-4FD8-97B3-646BD99FE580}" dt="2021-10-28T04:37:33.559" v="1259" actId="555"/>
          <ac:spMkLst>
            <pc:docMk/>
            <pc:sldMk cId="1093267912" sldId="264"/>
            <ac:spMk id="23" creationId="{1260BD93-474A-4CE5-A3E7-9667D2E14874}"/>
          </ac:spMkLst>
        </pc:spChg>
        <pc:spChg chg="mod">
          <ac:chgData name="Qianxiang Ai" userId="7ae934c8-375a-4e32-9378-1060cbe49640" providerId="ADAL" clId="{2C263703-7EE3-4FD8-97B3-646BD99FE580}" dt="2021-10-28T04:36:44.586" v="1240" actId="1076"/>
          <ac:spMkLst>
            <pc:docMk/>
            <pc:sldMk cId="1093267912" sldId="264"/>
            <ac:spMk id="24" creationId="{4F8CCC9E-22F4-4446-A43E-663597D9F04B}"/>
          </ac:spMkLst>
        </pc:spChg>
        <pc:spChg chg="add del mod">
          <ac:chgData name="Qianxiang Ai" userId="7ae934c8-375a-4e32-9378-1060cbe49640" providerId="ADAL" clId="{2C263703-7EE3-4FD8-97B3-646BD99FE580}" dt="2021-10-28T04:37:36.985" v="1260" actId="478"/>
          <ac:spMkLst>
            <pc:docMk/>
            <pc:sldMk cId="1093267912" sldId="264"/>
            <ac:spMk id="25" creationId="{0DE90232-77B9-4A53-AA62-2E7A1A9CC580}"/>
          </ac:spMkLst>
        </pc:spChg>
        <pc:spChg chg="add del mod">
          <ac:chgData name="Qianxiang Ai" userId="7ae934c8-375a-4e32-9378-1060cbe49640" providerId="ADAL" clId="{2C263703-7EE3-4FD8-97B3-646BD99FE580}" dt="2021-10-28T04:28:16.788" v="1130" actId="478"/>
          <ac:spMkLst>
            <pc:docMk/>
            <pc:sldMk cId="1093267912" sldId="264"/>
            <ac:spMk id="26" creationId="{C6ED2F20-1485-4BBC-A417-CE0273A7DFEB}"/>
          </ac:spMkLst>
        </pc:spChg>
        <pc:spChg chg="mod">
          <ac:chgData name="Qianxiang Ai" userId="7ae934c8-375a-4e32-9378-1060cbe49640" providerId="ADAL" clId="{2C263703-7EE3-4FD8-97B3-646BD99FE580}" dt="2021-10-28T04:36:44.586" v="1240" actId="1076"/>
          <ac:spMkLst>
            <pc:docMk/>
            <pc:sldMk cId="1093267912" sldId="264"/>
            <ac:spMk id="27" creationId="{90FF3B36-933D-4ADD-BD64-4ADC3E3765C7}"/>
          </ac:spMkLst>
        </pc:spChg>
        <pc:spChg chg="mod">
          <ac:chgData name="Qianxiang Ai" userId="7ae934c8-375a-4e32-9378-1060cbe49640" providerId="ADAL" clId="{2C263703-7EE3-4FD8-97B3-646BD99FE580}" dt="2021-10-28T04:36:44.586" v="1240" actId="1076"/>
          <ac:spMkLst>
            <pc:docMk/>
            <pc:sldMk cId="1093267912" sldId="264"/>
            <ac:spMk id="28" creationId="{595A3082-9ED6-4967-8191-B1899FD6F9F4}"/>
          </ac:spMkLst>
        </pc:spChg>
        <pc:spChg chg="mod">
          <ac:chgData name="Qianxiang Ai" userId="7ae934c8-375a-4e32-9378-1060cbe49640" providerId="ADAL" clId="{2C263703-7EE3-4FD8-97B3-646BD99FE580}" dt="2021-10-28T04:36:44.586" v="1240" actId="1076"/>
          <ac:spMkLst>
            <pc:docMk/>
            <pc:sldMk cId="1093267912" sldId="264"/>
            <ac:spMk id="29" creationId="{C005E412-E06A-4B8F-B501-BBF87D4BECCA}"/>
          </ac:spMkLst>
        </pc:spChg>
        <pc:spChg chg="add mod">
          <ac:chgData name="Qianxiang Ai" userId="7ae934c8-375a-4e32-9378-1060cbe49640" providerId="ADAL" clId="{2C263703-7EE3-4FD8-97B3-646BD99FE580}" dt="2021-10-28T04:38:08.227" v="1273" actId="1036"/>
          <ac:spMkLst>
            <pc:docMk/>
            <pc:sldMk cId="1093267912" sldId="264"/>
            <ac:spMk id="30" creationId="{42BFC1DB-C8EB-4581-BACB-CEEE6D831053}"/>
          </ac:spMkLst>
        </pc:spChg>
        <pc:spChg chg="del mod">
          <ac:chgData name="Qianxiang Ai" userId="7ae934c8-375a-4e32-9378-1060cbe49640" providerId="ADAL" clId="{2C263703-7EE3-4FD8-97B3-646BD99FE580}" dt="2021-10-23T17:25:09.444" v="999" actId="478"/>
          <ac:spMkLst>
            <pc:docMk/>
            <pc:sldMk cId="1093267912" sldId="264"/>
            <ac:spMk id="30" creationId="{DA5C9CDF-0287-43E5-A48C-80A6D083AEE7}"/>
          </ac:spMkLst>
        </pc:spChg>
        <pc:spChg chg="add del mod">
          <ac:chgData name="Qianxiang Ai" userId="7ae934c8-375a-4e32-9378-1060cbe49640" providerId="ADAL" clId="{2C263703-7EE3-4FD8-97B3-646BD99FE580}" dt="2021-10-28T04:29:08.963" v="1178" actId="478"/>
          <ac:spMkLst>
            <pc:docMk/>
            <pc:sldMk cId="1093267912" sldId="264"/>
            <ac:spMk id="31" creationId="{0E7EFC9F-1CD6-48C2-BFC5-10C77CA88D10}"/>
          </ac:spMkLst>
        </pc:spChg>
        <pc:spChg chg="add mod">
          <ac:chgData name="Qianxiang Ai" userId="7ae934c8-375a-4e32-9378-1060cbe49640" providerId="ADAL" clId="{2C263703-7EE3-4FD8-97B3-646BD99FE580}" dt="2021-10-28T04:50:57.415" v="1313" actId="1076"/>
          <ac:spMkLst>
            <pc:docMk/>
            <pc:sldMk cId="1093267912" sldId="264"/>
            <ac:spMk id="32" creationId="{E099C12C-AFEC-4832-9FB0-567D13520313}"/>
          </ac:spMkLst>
        </pc:spChg>
        <pc:spChg chg="add del mod">
          <ac:chgData name="Qianxiang Ai" userId="7ae934c8-375a-4e32-9378-1060cbe49640" providerId="ADAL" clId="{2C263703-7EE3-4FD8-97B3-646BD99FE580}" dt="2021-10-28T04:32:57.679" v="1211" actId="478"/>
          <ac:spMkLst>
            <pc:docMk/>
            <pc:sldMk cId="1093267912" sldId="264"/>
            <ac:spMk id="33" creationId="{FD790040-060A-45A0-9D26-5671B9D7EEC3}"/>
          </ac:spMkLst>
        </pc:spChg>
        <pc:spChg chg="add del mod">
          <ac:chgData name="Qianxiang Ai" userId="7ae934c8-375a-4e32-9378-1060cbe49640" providerId="ADAL" clId="{2C263703-7EE3-4FD8-97B3-646BD99FE580}" dt="2021-10-28T04:47:54.135" v="1287" actId="478"/>
          <ac:spMkLst>
            <pc:docMk/>
            <pc:sldMk cId="1093267912" sldId="264"/>
            <ac:spMk id="34" creationId="{54E89784-3C60-4A3C-B7C5-7A30E9397355}"/>
          </ac:spMkLst>
        </pc:spChg>
        <pc:grpChg chg="mod">
          <ac:chgData name="Qianxiang Ai" userId="7ae934c8-375a-4e32-9378-1060cbe49640" providerId="ADAL" clId="{2C263703-7EE3-4FD8-97B3-646BD99FE580}" dt="2021-10-28T04:32:43.514" v="1208" actId="1076"/>
          <ac:grpSpMkLst>
            <pc:docMk/>
            <pc:sldMk cId="1093267912" sldId="264"/>
            <ac:grpSpMk id="2" creationId="{DEC1CBE5-11E1-4E29-95A5-03F582EF9F24}"/>
          </ac:grpSpMkLst>
        </pc:grpChg>
        <pc:picChg chg="add del mod">
          <ac:chgData name="Qianxiang Ai" userId="7ae934c8-375a-4e32-9378-1060cbe49640" providerId="ADAL" clId="{2C263703-7EE3-4FD8-97B3-646BD99FE580}" dt="2021-10-28T04:26:51.563" v="1103" actId="478"/>
          <ac:picMkLst>
            <pc:docMk/>
            <pc:sldMk cId="1093267912" sldId="264"/>
            <ac:picMk id="3" creationId="{A73E2BF8-CAE1-4B48-B0AA-7F6C7DB40600}"/>
          </ac:picMkLst>
        </pc:picChg>
        <pc:picChg chg="add del mod">
          <ac:chgData name="Qianxiang Ai" userId="7ae934c8-375a-4e32-9378-1060cbe49640" providerId="ADAL" clId="{2C263703-7EE3-4FD8-97B3-646BD99FE580}" dt="2021-10-28T04:36:12.444" v="1235" actId="478"/>
          <ac:picMkLst>
            <pc:docMk/>
            <pc:sldMk cId="1093267912" sldId="264"/>
            <ac:picMk id="7" creationId="{FD258BB0-9FEC-4730-9000-C1292BF35274}"/>
          </ac:picMkLst>
        </pc:picChg>
        <pc:picChg chg="add del mod">
          <ac:chgData name="Qianxiang Ai" userId="7ae934c8-375a-4e32-9378-1060cbe49640" providerId="ADAL" clId="{2C263703-7EE3-4FD8-97B3-646BD99FE580}" dt="2021-10-28T04:34:06.510" v="1222" actId="478"/>
          <ac:picMkLst>
            <pc:docMk/>
            <pc:sldMk cId="1093267912" sldId="264"/>
            <ac:picMk id="35" creationId="{2E83A9C5-E0C5-446D-A2D6-9CC8AD324B1A}"/>
          </ac:picMkLst>
        </pc:picChg>
        <pc:picChg chg="add del mod">
          <ac:chgData name="Qianxiang Ai" userId="7ae934c8-375a-4e32-9378-1060cbe49640" providerId="ADAL" clId="{2C263703-7EE3-4FD8-97B3-646BD99FE580}" dt="2021-10-28T04:47:00.251" v="1283" actId="478"/>
          <ac:picMkLst>
            <pc:docMk/>
            <pc:sldMk cId="1093267912" sldId="264"/>
            <ac:picMk id="37" creationId="{9EC49A4E-C193-4483-A46E-FA237B246204}"/>
          </ac:picMkLst>
        </pc:picChg>
        <pc:picChg chg="add mod">
          <ac:chgData name="Qianxiang Ai" userId="7ae934c8-375a-4e32-9378-1060cbe49640" providerId="ADAL" clId="{2C263703-7EE3-4FD8-97B3-646BD99FE580}" dt="2021-10-28T04:41:51.006" v="1275" actId="14100"/>
          <ac:picMkLst>
            <pc:docMk/>
            <pc:sldMk cId="1093267912" sldId="264"/>
            <ac:picMk id="39" creationId="{2628B88B-66D5-4544-A058-D5B89B47256D}"/>
          </ac:picMkLst>
        </pc:picChg>
        <pc:picChg chg="add mod">
          <ac:chgData name="Qianxiang Ai" userId="7ae934c8-375a-4e32-9378-1060cbe49640" providerId="ADAL" clId="{2C263703-7EE3-4FD8-97B3-646BD99FE580}" dt="2021-10-28T04:47:15.367" v="1286" actId="1076"/>
          <ac:picMkLst>
            <pc:docMk/>
            <pc:sldMk cId="1093267912" sldId="264"/>
            <ac:picMk id="42" creationId="{D9CBC78E-CD47-4CC6-B486-D006FC29EAB8}"/>
          </ac:picMkLst>
        </pc:picChg>
        <pc:picChg chg="add mod">
          <ac:chgData name="Qianxiang Ai" userId="7ae934c8-375a-4e32-9378-1060cbe49640" providerId="ADAL" clId="{2C263703-7EE3-4FD8-97B3-646BD99FE580}" dt="2021-10-28T04:47:05.506" v="1284" actId="1076"/>
          <ac:picMkLst>
            <pc:docMk/>
            <pc:sldMk cId="1093267912" sldId="264"/>
            <ac:picMk id="44" creationId="{100BF5BC-B5DA-4599-8F31-53D5C1331FA1}"/>
          </ac:picMkLst>
        </pc:picChg>
        <pc:cxnChg chg="mod">
          <ac:chgData name="Qianxiang Ai" userId="7ae934c8-375a-4e32-9378-1060cbe49640" providerId="ADAL" clId="{2C263703-7EE3-4FD8-97B3-646BD99FE580}" dt="2021-10-28T04:37:08.224" v="1250" actId="554"/>
          <ac:cxnSpMkLst>
            <pc:docMk/>
            <pc:sldMk cId="1093267912" sldId="264"/>
            <ac:cxnSpMk id="14" creationId="{3589DF46-27FA-44B8-872B-BEB26EE020B0}"/>
          </ac:cxnSpMkLst>
        </pc:cxnChg>
        <pc:cxnChg chg="mod">
          <ac:chgData name="Qianxiang Ai" userId="7ae934c8-375a-4e32-9378-1060cbe49640" providerId="ADAL" clId="{2C263703-7EE3-4FD8-97B3-646BD99FE580}" dt="2021-10-28T04:37:08.224" v="1250" actId="554"/>
          <ac:cxnSpMkLst>
            <pc:docMk/>
            <pc:sldMk cId="1093267912" sldId="264"/>
            <ac:cxnSpMk id="19" creationId="{1390A62C-92F2-4EE0-9B95-B6B4415B36BD}"/>
          </ac:cxnSpMkLst>
        </pc:cxnChg>
      </pc:sldChg>
    </pc:docChg>
  </pc:docChgLst>
  <pc:docChgLst>
    <pc:chgData name="Qianxiang Ai" userId="7ae934c8-375a-4e32-9378-1060cbe49640" providerId="ADAL" clId="{AF3764E0-61FD-4A67-A943-F807D99E5702}"/>
    <pc:docChg chg="undo custSel modSld">
      <pc:chgData name="Qianxiang Ai" userId="7ae934c8-375a-4e32-9378-1060cbe49640" providerId="ADAL" clId="{AF3764E0-61FD-4A67-A943-F807D99E5702}" dt="2021-11-15T18:57:30.668" v="114" actId="1076"/>
      <pc:docMkLst>
        <pc:docMk/>
      </pc:docMkLst>
      <pc:sldChg chg="addSp delSp modSp mod">
        <pc:chgData name="Qianxiang Ai" userId="7ae934c8-375a-4e32-9378-1060cbe49640" providerId="ADAL" clId="{AF3764E0-61FD-4A67-A943-F807D99E5702}" dt="2021-11-15T18:57:30.668" v="114" actId="1076"/>
        <pc:sldMkLst>
          <pc:docMk/>
          <pc:sldMk cId="1553328453" sldId="262"/>
        </pc:sldMkLst>
        <pc:picChg chg="add del mod">
          <ac:chgData name="Qianxiang Ai" userId="7ae934c8-375a-4e32-9378-1060cbe49640" providerId="ADAL" clId="{AF3764E0-61FD-4A67-A943-F807D99E5702}" dt="2021-11-15T18:51:56.151" v="31" actId="478"/>
          <ac:picMkLst>
            <pc:docMk/>
            <pc:sldMk cId="1553328453" sldId="262"/>
            <ac:picMk id="3" creationId="{EF6F43A7-F7FE-4303-8D9D-A849D99685B4}"/>
          </ac:picMkLst>
        </pc:picChg>
        <pc:picChg chg="add del mod">
          <ac:chgData name="Qianxiang Ai" userId="7ae934c8-375a-4e32-9378-1060cbe49640" providerId="ADAL" clId="{AF3764E0-61FD-4A67-A943-F807D99E5702}" dt="2021-11-15T18:54:38.389" v="86" actId="478"/>
          <ac:picMkLst>
            <pc:docMk/>
            <pc:sldMk cId="1553328453" sldId="262"/>
            <ac:picMk id="5" creationId="{D762C20E-ED7F-455B-A058-6F8DFEB582AA}"/>
          </ac:picMkLst>
        </pc:picChg>
        <pc:picChg chg="add del mod">
          <ac:chgData name="Qianxiang Ai" userId="7ae934c8-375a-4e32-9378-1060cbe49640" providerId="ADAL" clId="{AF3764E0-61FD-4A67-A943-F807D99E5702}" dt="2021-11-15T18:52:23.829" v="37" actId="478"/>
          <ac:picMkLst>
            <pc:docMk/>
            <pc:sldMk cId="1553328453" sldId="262"/>
            <ac:picMk id="7" creationId="{0C3A6CD2-C58F-4DE4-9EFC-FC0DDDAAB2CB}"/>
          </ac:picMkLst>
        </pc:picChg>
        <pc:picChg chg="add del mod">
          <ac:chgData name="Qianxiang Ai" userId="7ae934c8-375a-4e32-9378-1060cbe49640" providerId="ADAL" clId="{AF3764E0-61FD-4A67-A943-F807D99E5702}" dt="2021-11-15T18:54:38.389" v="86" actId="478"/>
          <ac:picMkLst>
            <pc:docMk/>
            <pc:sldMk cId="1553328453" sldId="262"/>
            <ac:picMk id="9" creationId="{E10039D6-47C0-41D4-84C8-AFEC571A6324}"/>
          </ac:picMkLst>
        </pc:picChg>
        <pc:picChg chg="add mod modCrop">
          <ac:chgData name="Qianxiang Ai" userId="7ae934c8-375a-4e32-9378-1060cbe49640" providerId="ADAL" clId="{AF3764E0-61FD-4A67-A943-F807D99E5702}" dt="2021-11-15T18:55:20.720" v="103" actId="732"/>
          <ac:picMkLst>
            <pc:docMk/>
            <pc:sldMk cId="1553328453" sldId="262"/>
            <ac:picMk id="11" creationId="{757B9300-1B37-4CFD-9674-8C7A84636CBA}"/>
          </ac:picMkLst>
        </pc:picChg>
        <pc:picChg chg="add del mod">
          <ac:chgData name="Qianxiang Ai" userId="7ae934c8-375a-4e32-9378-1060cbe49640" providerId="ADAL" clId="{AF3764E0-61FD-4A67-A943-F807D99E5702}" dt="2021-11-15T18:57:20.650" v="112" actId="478"/>
          <ac:picMkLst>
            <pc:docMk/>
            <pc:sldMk cId="1553328453" sldId="262"/>
            <ac:picMk id="13" creationId="{1107BCAF-D942-4067-BC39-6657FB6B2CAB}"/>
          </ac:picMkLst>
        </pc:picChg>
        <pc:picChg chg="add mod">
          <ac:chgData name="Qianxiang Ai" userId="7ae934c8-375a-4e32-9378-1060cbe49640" providerId="ADAL" clId="{AF3764E0-61FD-4A67-A943-F807D99E5702}" dt="2021-11-15T18:57:30.668" v="114" actId="1076"/>
          <ac:picMkLst>
            <pc:docMk/>
            <pc:sldMk cId="1553328453" sldId="262"/>
            <ac:picMk id="15" creationId="{059ACB33-2681-41FE-8AA8-5A5FCFC51913}"/>
          </ac:picMkLst>
        </pc:picChg>
      </pc:sldChg>
      <pc:sldChg chg="addSp delSp modSp mod">
        <pc:chgData name="Qianxiang Ai" userId="7ae934c8-375a-4e32-9378-1060cbe49640" providerId="ADAL" clId="{AF3764E0-61FD-4A67-A943-F807D99E5702}" dt="2021-11-14T18:36:18.130" v="26" actId="21"/>
        <pc:sldMkLst>
          <pc:docMk/>
          <pc:sldMk cId="1093267912" sldId="264"/>
        </pc:sldMkLst>
        <pc:grpChg chg="add del">
          <ac:chgData name="Qianxiang Ai" userId="7ae934c8-375a-4e32-9378-1060cbe49640" providerId="ADAL" clId="{AF3764E0-61FD-4A67-A943-F807D99E5702}" dt="2021-11-14T18:34:36.237" v="13" actId="478"/>
          <ac:grpSpMkLst>
            <pc:docMk/>
            <pc:sldMk cId="1093267912" sldId="264"/>
            <ac:grpSpMk id="2" creationId="{DEC1CBE5-11E1-4E29-95A5-03F582EF9F24}"/>
          </ac:grpSpMkLst>
        </pc:grpChg>
        <pc:picChg chg="del">
          <ac:chgData name="Qianxiang Ai" userId="7ae934c8-375a-4e32-9378-1060cbe49640" providerId="ADAL" clId="{AF3764E0-61FD-4A67-A943-F807D99E5702}" dt="2021-11-14T18:34:37.938" v="14" actId="478"/>
          <ac:picMkLst>
            <pc:docMk/>
            <pc:sldMk cId="1093267912" sldId="264"/>
            <ac:picMk id="4" creationId="{C5F82FB3-D27E-4CB7-8F47-EBE181C39377}"/>
          </ac:picMkLst>
        </pc:picChg>
        <pc:picChg chg="del">
          <ac:chgData name="Qianxiang Ai" userId="7ae934c8-375a-4e32-9378-1060cbe49640" providerId="ADAL" clId="{AF3764E0-61FD-4A67-A943-F807D99E5702}" dt="2021-11-14T18:34:33.468" v="11" actId="478"/>
          <ac:picMkLst>
            <pc:docMk/>
            <pc:sldMk cId="1093267912" sldId="264"/>
            <ac:picMk id="5" creationId="{F8792F28-9768-4246-B45F-E538AD2EE400}"/>
          </ac:picMkLst>
        </pc:picChg>
        <pc:picChg chg="add del mod">
          <ac:chgData name="Qianxiang Ai" userId="7ae934c8-375a-4e32-9378-1060cbe49640" providerId="ADAL" clId="{AF3764E0-61FD-4A67-A943-F807D99E5702}" dt="2021-11-14T18:34:03.157" v="3" actId="478"/>
          <ac:picMkLst>
            <pc:docMk/>
            <pc:sldMk cId="1093267912" sldId="264"/>
            <ac:picMk id="6" creationId="{E53E6C3F-A7B4-4417-B3BD-52D37861FDE7}"/>
          </ac:picMkLst>
        </pc:picChg>
        <pc:picChg chg="add mod">
          <ac:chgData name="Qianxiang Ai" userId="7ae934c8-375a-4e32-9378-1060cbe49640" providerId="ADAL" clId="{AF3764E0-61FD-4A67-A943-F807D99E5702}" dt="2021-11-14T18:35:11.465" v="24" actId="12789"/>
          <ac:picMkLst>
            <pc:docMk/>
            <pc:sldMk cId="1093267912" sldId="264"/>
            <ac:picMk id="8" creationId="{86D6590E-B9EB-41ED-A30F-61B190A39328}"/>
          </ac:picMkLst>
        </pc:picChg>
        <pc:picChg chg="add mod">
          <ac:chgData name="Qianxiang Ai" userId="7ae934c8-375a-4e32-9378-1060cbe49640" providerId="ADAL" clId="{AF3764E0-61FD-4A67-A943-F807D99E5702}" dt="2021-11-14T18:35:11.465" v="24" actId="12789"/>
          <ac:picMkLst>
            <pc:docMk/>
            <pc:sldMk cId="1093267912" sldId="264"/>
            <ac:picMk id="10" creationId="{FB39792E-862D-493D-8F4A-0D8D75171E8F}"/>
          </ac:picMkLst>
        </pc:picChg>
        <pc:picChg chg="add del">
          <ac:chgData name="Qianxiang Ai" userId="7ae934c8-375a-4e32-9378-1060cbe49640" providerId="ADAL" clId="{AF3764E0-61FD-4A67-A943-F807D99E5702}" dt="2021-11-14T18:36:18.130" v="26" actId="21"/>
          <ac:picMkLst>
            <pc:docMk/>
            <pc:sldMk cId="1093267912" sldId="264"/>
            <ac:picMk id="11" creationId="{478A4F2E-A1C8-421D-ABB4-014F1ACD3B0F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tiff>
</file>

<file path=ppt/media/image23.tiff>
</file>

<file path=ppt/media/image3.tiff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4D79-FE00-487A-B111-7E99F88DB8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49AC59-B835-49ED-94D6-9F665EB806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661EB-5374-4697-AAF8-B4341FCF2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A64DAE-54C2-438B-BF7B-167254914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62090-4987-4942-9CEC-96AF93AB6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391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68E6D-F88F-45A2-9AAD-B7CAA9FD9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90D28F-F4E9-42D3-8385-0CAD1912F2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9A164-CE35-4694-A39F-DC4C6605F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C93E69-662A-4A59-9CFD-E65229BF2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31051-8062-44BB-81B0-01C4D57E2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73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E5E6EA-680D-4ADD-8C2F-DF65EB00A5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62EFC4-F638-497F-B3B5-98B560F30E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5AF99-0871-4332-AEC2-8ACD9BF23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D1C9F-5EEB-4683-8B9C-3C9F85961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21472-2428-48C8-AE2B-4E4FEEA8C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005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511BC-637B-45CC-8EB6-3D8FA2429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0E022-B40D-49B0-ADDF-5C37B3BCC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056F9-0BCB-48C3-9416-03ABC122A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33346-5B1F-4890-B59A-D12C05C88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32793-CADE-4174-804E-724BC6B1D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0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19AD3-FD5A-44FA-9534-5F73FFDCA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509023-BC87-40F3-8B12-2579B8419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D1F3B-28FA-479E-A98D-149545181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5A016-D2FB-47FC-99FA-03899AD6E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38ACA-17C9-44A6-9EF9-BD11F5059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5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2CE5A-67AB-4DDC-AE64-AC848E2C7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0A3B3-D841-416E-ADA8-D4F5C1D70F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A1BB0D-D44A-425D-9FE0-FAC216117C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DA96D2-A377-4FC5-9420-547124FEB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C6A39-7778-4BCB-961B-498C33807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2944A-E614-4260-93A4-E0E42A88B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45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180E9-D1F7-4F30-B523-2B8319835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BCC02-2DBF-42C5-A590-56FAF52EAA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8F8DA-89CD-41ED-BD25-EBA8A83AF3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F7EF08-896B-4193-B5C0-94265B270A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AA1D0D-0F1E-4F02-B3CD-5328BA0D64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143D53-7E7B-4441-B699-E7F202BEC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570DC4-EA04-445B-9EEA-F16F7CD85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9E82AC-D7D5-490F-992B-E05C45E34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558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8E970-BD1E-4E59-BC75-4CAC9D033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E7A7C1-4402-4343-86EC-5F2AF4462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2F3998-B280-4ED7-8DED-DE14B9AEC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823F84-7761-41A3-A573-3CBB401C5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88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810A0B-53A1-4068-8238-EB1AAE056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D961F1-C835-47D5-A17A-B53ED3301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0548B-E5E3-478D-8459-3D308D57D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278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156A6-C919-47F4-8F31-B700C45A4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8B006-D938-4316-8586-89184D1C3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A7D149-1D53-4382-A7FE-C76080CBB2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ED9F05-B981-4CB4-98EA-DA3F136C1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764074-AA71-48ED-9961-15AE65F9A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E79BB1-C5E1-4B6D-8A11-5F1DDA087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161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84DD2-90FD-47C7-BAC1-3BCADCF6D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5AA9F9-FF0C-456E-8171-C72EEDF2C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551E8-E82F-4CF2-B912-B62E3400DF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0D88B-A62F-488D-B5BC-BF9AB9495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15D93-BC3C-4DC8-AACC-63F4AA91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A6D89-B29F-450E-B53D-9A23ACABB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302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5A5C0F-06A5-4914-A959-3EDFFFF06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0ABC6-B4BF-4564-A885-4FFE88392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144B9-6A5E-4717-8274-0D99598F41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386D1-F6A2-4AF4-82DC-FE04C7A0370A}" type="datetimeFigureOut">
              <a:rPr lang="en-US" smtClean="0"/>
              <a:t>11/14/2021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5CC5C-F43C-47A2-A12B-31766883B6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6D56A-F0FB-486C-B018-FC79F30F11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B62E5-4EF8-46D0-B32A-5865C1A72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839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able, air, group, display&#10;&#10;Description automatically generated">
            <a:extLst>
              <a:ext uri="{FF2B5EF4-FFF2-40B4-BE49-F238E27FC236}">
                <a16:creationId xmlns:a16="http://schemas.microsoft.com/office/drawing/2014/main" id="{4025C70D-39E2-4A8B-8B14-6E00C2092D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937" y="1566959"/>
            <a:ext cx="4008224" cy="40082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F88BBB-FA03-4920-9F5C-9FB7680AB602}"/>
              </a:ext>
            </a:extLst>
          </p:cNvPr>
          <p:cNvSpPr txBox="1"/>
          <p:nvPr/>
        </p:nvSpPr>
        <p:spPr>
          <a:xfrm>
            <a:off x="6003251" y="1086229"/>
            <a:ext cx="354086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Chemical Composition</a:t>
            </a:r>
            <a:endParaRPr lang="en-US" sz="2400" b="1" dirty="0"/>
          </a:p>
          <a:p>
            <a:pPr algn="ctr"/>
            <a:r>
              <a:rPr lang="en-US" sz="2400" b="1" dirty="0"/>
              <a:t>C</a:t>
            </a:r>
            <a:r>
              <a:rPr lang="en-US" dirty="0"/>
              <a:t>0.105 </a:t>
            </a:r>
            <a:r>
              <a:rPr lang="en-US" sz="2400" b="1" dirty="0"/>
              <a:t>H</a:t>
            </a:r>
            <a:r>
              <a:rPr lang="en-US" dirty="0"/>
              <a:t>0.368 </a:t>
            </a:r>
            <a:r>
              <a:rPr lang="en-US" sz="2400" b="1" dirty="0"/>
              <a:t>N</a:t>
            </a:r>
            <a:r>
              <a:rPr lang="en-US" dirty="0"/>
              <a:t>0.053 </a:t>
            </a:r>
            <a:r>
              <a:rPr lang="en-US" sz="2400" b="1" dirty="0"/>
              <a:t>F</a:t>
            </a:r>
            <a:r>
              <a:rPr lang="en-US" dirty="0"/>
              <a:t>0.053 </a:t>
            </a:r>
          </a:p>
          <a:p>
            <a:pPr algn="ctr"/>
            <a:r>
              <a:rPr lang="en-US" sz="2400" b="1" dirty="0"/>
              <a:t>O</a:t>
            </a:r>
            <a:r>
              <a:rPr lang="en-US" dirty="0"/>
              <a:t>0.316 </a:t>
            </a:r>
            <a:r>
              <a:rPr lang="en-US" sz="2400" b="1" dirty="0"/>
              <a:t>S</a:t>
            </a:r>
            <a:r>
              <a:rPr lang="en-US" dirty="0"/>
              <a:t>0.053 </a:t>
            </a:r>
            <a:r>
              <a:rPr lang="en-US" sz="2400" b="1" dirty="0"/>
              <a:t>U</a:t>
            </a:r>
            <a:r>
              <a:rPr lang="en-US" dirty="0"/>
              <a:t>0.053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82C1ED-B140-4B71-B67B-F8C60396B2DD}"/>
              </a:ext>
            </a:extLst>
          </p:cNvPr>
          <p:cNvSpPr txBox="1"/>
          <p:nvPr/>
        </p:nvSpPr>
        <p:spPr>
          <a:xfrm>
            <a:off x="3331441" y="1239691"/>
            <a:ext cx="13492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Structure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6E5404D-9854-4652-8519-42BE25EC6820}"/>
              </a:ext>
            </a:extLst>
          </p:cNvPr>
          <p:cNvSpPr/>
          <p:nvPr/>
        </p:nvSpPr>
        <p:spPr>
          <a:xfrm>
            <a:off x="2045169" y="1113246"/>
            <a:ext cx="3921760" cy="4417641"/>
          </a:xfrm>
          <a:prstGeom prst="roundRect">
            <a:avLst>
              <a:gd name="adj" fmla="val 0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87766DD-A40E-41F7-AB95-22EF7B359739}"/>
              </a:ext>
            </a:extLst>
          </p:cNvPr>
          <p:cNvSpPr/>
          <p:nvPr/>
        </p:nvSpPr>
        <p:spPr>
          <a:xfrm>
            <a:off x="6125768" y="1113246"/>
            <a:ext cx="3295829" cy="1466857"/>
          </a:xfrm>
          <a:prstGeom prst="roundRect">
            <a:avLst>
              <a:gd name="adj" fmla="val 0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D42C8A-B7A5-46DD-A7BE-4949E7BF30D3}"/>
              </a:ext>
            </a:extLst>
          </p:cNvPr>
          <p:cNvSpPr txBox="1"/>
          <p:nvPr/>
        </p:nvSpPr>
        <p:spPr>
          <a:xfrm>
            <a:off x="6461271" y="2825243"/>
            <a:ext cx="26248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Composition vector</a:t>
            </a:r>
          </a:p>
        </p:txBody>
      </p:sp>
      <p:graphicFrame>
        <p:nvGraphicFramePr>
          <p:cNvPr id="10" name="Table 16">
            <a:extLst>
              <a:ext uri="{FF2B5EF4-FFF2-40B4-BE49-F238E27FC236}">
                <a16:creationId xmlns:a16="http://schemas.microsoft.com/office/drawing/2014/main" id="{3DD53FAB-A807-4D6E-90CD-F3CD189A09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175422"/>
              </p:ext>
            </p:extLst>
          </p:nvPr>
        </p:nvGraphicFramePr>
        <p:xfrm>
          <a:off x="6198213" y="3393285"/>
          <a:ext cx="3150936" cy="7924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87734">
                  <a:extLst>
                    <a:ext uri="{9D8B030D-6E8A-4147-A177-3AD203B41FA5}">
                      <a16:colId xmlns:a16="http://schemas.microsoft.com/office/drawing/2014/main" val="2938737901"/>
                    </a:ext>
                  </a:extLst>
                </a:gridCol>
                <a:gridCol w="787734">
                  <a:extLst>
                    <a:ext uri="{9D8B030D-6E8A-4147-A177-3AD203B41FA5}">
                      <a16:colId xmlns:a16="http://schemas.microsoft.com/office/drawing/2014/main" val="468517214"/>
                    </a:ext>
                  </a:extLst>
                </a:gridCol>
                <a:gridCol w="787734">
                  <a:extLst>
                    <a:ext uri="{9D8B030D-6E8A-4147-A177-3AD203B41FA5}">
                      <a16:colId xmlns:a16="http://schemas.microsoft.com/office/drawing/2014/main" val="959131060"/>
                    </a:ext>
                  </a:extLst>
                </a:gridCol>
                <a:gridCol w="787734">
                  <a:extLst>
                    <a:ext uri="{9D8B030D-6E8A-4147-A177-3AD203B41FA5}">
                      <a16:colId xmlns:a16="http://schemas.microsoft.com/office/drawing/2014/main" val="33013228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790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0.105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0.368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6687515"/>
                  </a:ext>
                </a:extLst>
              </a:tr>
            </a:tbl>
          </a:graphicData>
        </a:graphic>
      </p:graphicFrame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CC52AFF-14A5-441C-82E8-2D239A52561E}"/>
              </a:ext>
            </a:extLst>
          </p:cNvPr>
          <p:cNvSpPr/>
          <p:nvPr/>
        </p:nvSpPr>
        <p:spPr>
          <a:xfrm>
            <a:off x="6125767" y="2704549"/>
            <a:ext cx="3295829" cy="1688755"/>
          </a:xfrm>
          <a:prstGeom prst="roundRect">
            <a:avLst>
              <a:gd name="adj" fmla="val 0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CD239F6-A4AF-4A0D-84D1-16F4CDB1BE34}"/>
              </a:ext>
            </a:extLst>
          </p:cNvPr>
          <p:cNvGrpSpPr/>
          <p:nvPr/>
        </p:nvGrpSpPr>
        <p:grpSpPr>
          <a:xfrm>
            <a:off x="6125767" y="4454264"/>
            <a:ext cx="3295829" cy="1076623"/>
            <a:chOff x="4204904" y="4025886"/>
            <a:chExt cx="3295829" cy="107662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A293D4A-5376-43B7-87F7-0F4197A361AC}"/>
                </a:ext>
              </a:extLst>
            </p:cNvPr>
            <p:cNvSpPr txBox="1"/>
            <p:nvPr/>
          </p:nvSpPr>
          <p:spPr>
            <a:xfrm>
              <a:off x="4711319" y="4025886"/>
              <a:ext cx="228299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2400" dirty="0"/>
                <a:t>Chemical System</a:t>
              </a:r>
            </a:p>
            <a:p>
              <a:pPr algn="ctr"/>
              <a:r>
                <a:rPr lang="en-US" sz="2400" b="1" dirty="0"/>
                <a:t>C</a:t>
              </a:r>
              <a:r>
                <a:rPr lang="en-US" sz="2400" dirty="0"/>
                <a:t> </a:t>
              </a:r>
              <a:r>
                <a:rPr lang="en-US" sz="2400" b="1" dirty="0"/>
                <a:t>H</a:t>
              </a:r>
              <a:r>
                <a:rPr lang="en-US" sz="2400" dirty="0"/>
                <a:t> </a:t>
              </a:r>
              <a:r>
                <a:rPr lang="en-US" sz="2400" b="1" dirty="0"/>
                <a:t>N</a:t>
              </a:r>
              <a:r>
                <a:rPr lang="en-US" sz="2400" dirty="0"/>
                <a:t> </a:t>
              </a:r>
              <a:r>
                <a:rPr lang="en-US" sz="2400" b="1" dirty="0"/>
                <a:t>F</a:t>
              </a:r>
              <a:r>
                <a:rPr lang="en-US" sz="2400" dirty="0"/>
                <a:t> </a:t>
              </a:r>
              <a:r>
                <a:rPr lang="en-US" sz="2400" b="1" dirty="0"/>
                <a:t>O</a:t>
              </a:r>
              <a:r>
                <a:rPr lang="en-US" sz="2400" dirty="0"/>
                <a:t> </a:t>
              </a:r>
              <a:r>
                <a:rPr lang="en-US" sz="2400" b="1" dirty="0"/>
                <a:t>S</a:t>
              </a:r>
              <a:r>
                <a:rPr lang="en-US" sz="2400" dirty="0"/>
                <a:t> </a:t>
              </a:r>
              <a:r>
                <a:rPr lang="en-US" sz="2400" b="1" dirty="0"/>
                <a:t>U</a:t>
              </a:r>
              <a:endParaRPr lang="en-US" sz="2400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A9773A8-AF52-4027-A2A8-F088EE449A6D}"/>
                </a:ext>
              </a:extLst>
            </p:cNvPr>
            <p:cNvSpPr/>
            <p:nvPr/>
          </p:nvSpPr>
          <p:spPr>
            <a:xfrm>
              <a:off x="4204904" y="4086846"/>
              <a:ext cx="3295829" cy="1015663"/>
            </a:xfrm>
            <a:prstGeom prst="roundRect">
              <a:avLst>
                <a:gd name="adj" fmla="val 0"/>
              </a:avLst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5210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D23F2C-75CB-4A73-9A22-41CE4B50DD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577" y="622102"/>
            <a:ext cx="3200400" cy="23108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E85877-46A7-4CCC-B1F9-C3409E4FE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577" y="3086161"/>
            <a:ext cx="3200400" cy="24614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47430C-E223-4BDA-B7AE-CA0F6ACCBCDD}"/>
              </a:ext>
            </a:extLst>
          </p:cNvPr>
          <p:cNvSpPr txBox="1"/>
          <p:nvPr/>
        </p:nvSpPr>
        <p:spPr>
          <a:xfrm>
            <a:off x="1337543" y="475239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B302F2-A4F9-4FD6-A67B-CCB70416B6BD}"/>
              </a:ext>
            </a:extLst>
          </p:cNvPr>
          <p:cNvSpPr txBox="1"/>
          <p:nvPr/>
        </p:nvSpPr>
        <p:spPr>
          <a:xfrm>
            <a:off x="1337543" y="2939298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0BF996-9D10-40D0-99BA-62CB73589F0C}"/>
              </a:ext>
            </a:extLst>
          </p:cNvPr>
          <p:cNvSpPr txBox="1"/>
          <p:nvPr/>
        </p:nvSpPr>
        <p:spPr>
          <a:xfrm>
            <a:off x="5784979" y="2024743"/>
            <a:ext cx="2251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Augmented CycleGAN</a:t>
            </a:r>
          </a:p>
        </p:txBody>
      </p:sp>
    </p:spTree>
    <p:extLst>
      <p:ext uri="{BB962C8B-B14F-4D97-AF65-F5344CB8AC3E}">
        <p14:creationId xmlns:p14="http://schemas.microsoft.com/office/powerpoint/2010/main" val="1217803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D5913DF3-0185-4995-A24D-9E12F79C5966}"/>
              </a:ext>
            </a:extLst>
          </p:cNvPr>
          <p:cNvGrpSpPr/>
          <p:nvPr/>
        </p:nvGrpSpPr>
        <p:grpSpPr>
          <a:xfrm>
            <a:off x="175098" y="802510"/>
            <a:ext cx="7783746" cy="5080130"/>
            <a:chOff x="175098" y="802510"/>
            <a:chExt cx="7783746" cy="508013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5F82FB3-D27E-4CB7-8F47-EBE181C393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9510" b="49637"/>
            <a:stretch/>
          </p:blipFill>
          <p:spPr>
            <a:xfrm>
              <a:off x="528927" y="3532016"/>
              <a:ext cx="1676596" cy="179444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8792F28-9768-4246-B45F-E538AD2EE4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193" t="51081"/>
            <a:stretch/>
          </p:blipFill>
          <p:spPr>
            <a:xfrm>
              <a:off x="4461651" y="3475350"/>
              <a:ext cx="1634346" cy="1794440"/>
            </a:xfrm>
            <a:prstGeom prst="rect">
              <a:avLst/>
            </a:prstGeom>
          </p:spPr>
        </p:pic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6FF8672-4B6E-46C1-B6AB-60572D7E4BF5}"/>
                </a:ext>
              </a:extLst>
            </p:cNvPr>
            <p:cNvSpPr/>
            <p:nvPr/>
          </p:nvSpPr>
          <p:spPr>
            <a:xfrm>
              <a:off x="402569" y="1913415"/>
              <a:ext cx="3227039" cy="914400"/>
            </a:xfrm>
            <a:prstGeom prst="roundRect">
              <a:avLst>
                <a:gd name="adj" fmla="val 44327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Latent Z</a:t>
              </a:r>
              <a:r>
                <a:rPr lang="en-US" sz="2400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EFFE3B1-592F-4768-997D-93F58EA32FCE}"/>
                </a:ext>
              </a:extLst>
            </p:cNvPr>
            <p:cNvSpPr/>
            <p:nvPr/>
          </p:nvSpPr>
          <p:spPr>
            <a:xfrm>
              <a:off x="402570" y="3068239"/>
              <a:ext cx="3227039" cy="2608662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A9D03C2F-6876-4337-A97D-BFEFD9E8DA4D}"/>
                </a:ext>
              </a:extLst>
            </p:cNvPr>
            <p:cNvSpPr/>
            <p:nvPr/>
          </p:nvSpPr>
          <p:spPr>
            <a:xfrm>
              <a:off x="4482480" y="3068238"/>
              <a:ext cx="3227039" cy="2608663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A1068986-35AD-47EB-A69F-46F0B16BFF97}"/>
                </a:ext>
              </a:extLst>
            </p:cNvPr>
            <p:cNvSpPr/>
            <p:nvPr/>
          </p:nvSpPr>
          <p:spPr>
            <a:xfrm>
              <a:off x="4482479" y="1913415"/>
              <a:ext cx="3227039" cy="914400"/>
            </a:xfrm>
            <a:prstGeom prst="roundRect">
              <a:avLst>
                <a:gd name="adj" fmla="val 44327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Latent Z</a:t>
              </a:r>
              <a:r>
                <a:rPr lang="en-US" sz="2400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B3717F7-E60B-4041-8C08-A2391FB3D70D}"/>
                </a:ext>
              </a:extLst>
            </p:cNvPr>
            <p:cNvSpPr/>
            <p:nvPr/>
          </p:nvSpPr>
          <p:spPr>
            <a:xfrm>
              <a:off x="175098" y="1706880"/>
              <a:ext cx="3725693" cy="4175760"/>
            </a:xfrm>
            <a:prstGeom prst="roundRect">
              <a:avLst>
                <a:gd name="adj" fmla="val 0"/>
              </a:avLst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93C1788B-20B8-4B5C-B1EA-0E6FDCA0A17A}"/>
                </a:ext>
              </a:extLst>
            </p:cNvPr>
            <p:cNvSpPr/>
            <p:nvPr/>
          </p:nvSpPr>
          <p:spPr>
            <a:xfrm>
              <a:off x="4233151" y="1706880"/>
              <a:ext cx="3725693" cy="4175760"/>
            </a:xfrm>
            <a:prstGeom prst="roundRect">
              <a:avLst>
                <a:gd name="adj" fmla="val 0"/>
              </a:avLst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3589DF46-27FA-44B8-872B-BEB26EE020B0}"/>
                </a:ext>
              </a:extLst>
            </p:cNvPr>
            <p:cNvCxnSpPr>
              <a:cxnSpLocks/>
              <a:stCxn id="12" idx="0"/>
              <a:endCxn id="11" idx="0"/>
            </p:cNvCxnSpPr>
            <p:nvPr/>
          </p:nvCxnSpPr>
          <p:spPr>
            <a:xfrm rot="16200000" flipV="1">
              <a:off x="4066972" y="-322147"/>
              <a:ext cx="12700" cy="4058053"/>
            </a:xfrm>
            <a:prstGeom prst="bentConnector3">
              <a:avLst>
                <a:gd name="adj1" fmla="val 1800000"/>
              </a:avLst>
            </a:prstGeom>
            <a:ln w="38100">
              <a:solidFill>
                <a:schemeClr val="tx1"/>
              </a:solidFill>
              <a:headEnd type="stealth" w="lg" len="sm"/>
              <a:tailEnd type="stealth" w="lg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610AA20-7B48-4ACC-B408-ADEA3DFF2E0F}"/>
                </a:ext>
              </a:extLst>
            </p:cNvPr>
            <p:cNvSpPr txBox="1"/>
            <p:nvPr/>
          </p:nvSpPr>
          <p:spPr>
            <a:xfrm>
              <a:off x="2376639" y="802510"/>
              <a:ext cx="33933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Augmented CycleGAN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07E8C1F-310E-425B-B589-92FFC8228602}"/>
              </a:ext>
            </a:extLst>
          </p:cNvPr>
          <p:cNvSpPr txBox="1"/>
          <p:nvPr/>
        </p:nvSpPr>
        <p:spPr>
          <a:xfrm>
            <a:off x="2376639" y="3033742"/>
            <a:ext cx="150527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C</a:t>
            </a:r>
            <a:r>
              <a:rPr lang="en-US" dirty="0"/>
              <a:t>0.105 </a:t>
            </a:r>
            <a:r>
              <a:rPr lang="en-US" sz="2400" b="1" dirty="0"/>
              <a:t>H</a:t>
            </a:r>
            <a:r>
              <a:rPr lang="en-US" dirty="0"/>
              <a:t>0.368 </a:t>
            </a:r>
            <a:r>
              <a:rPr lang="en-US" sz="2400" b="1" dirty="0"/>
              <a:t>N</a:t>
            </a:r>
            <a:r>
              <a:rPr lang="en-US" dirty="0"/>
              <a:t>0.053 </a:t>
            </a:r>
            <a:r>
              <a:rPr lang="en-US" sz="2400" b="1" dirty="0"/>
              <a:t>F</a:t>
            </a:r>
            <a:r>
              <a:rPr lang="en-US" dirty="0"/>
              <a:t>0.053 </a:t>
            </a:r>
          </a:p>
          <a:p>
            <a:r>
              <a:rPr lang="en-US" sz="2400" b="1" dirty="0"/>
              <a:t>O</a:t>
            </a:r>
            <a:r>
              <a:rPr lang="en-US" dirty="0"/>
              <a:t>0.316 </a:t>
            </a:r>
            <a:r>
              <a:rPr lang="en-US" sz="2400" b="1" dirty="0"/>
              <a:t>S</a:t>
            </a:r>
            <a:r>
              <a:rPr lang="en-US" dirty="0"/>
              <a:t>0.053 </a:t>
            </a:r>
            <a:r>
              <a:rPr lang="en-US" sz="2400" b="1" dirty="0"/>
              <a:t>U</a:t>
            </a:r>
            <a:r>
              <a:rPr lang="en-US" dirty="0"/>
              <a:t>0.053</a:t>
            </a:r>
          </a:p>
        </p:txBody>
      </p:sp>
      <p:pic>
        <p:nvPicPr>
          <p:cNvPr id="26" name="Picture 25" descr="A picture containing table, air, group, display&#10;&#10;Description automatically generated">
            <a:extLst>
              <a:ext uri="{FF2B5EF4-FFF2-40B4-BE49-F238E27FC236}">
                <a16:creationId xmlns:a16="http://schemas.microsoft.com/office/drawing/2014/main" id="{25D417FA-2E85-444A-B323-797F1F099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1204" y="3146838"/>
            <a:ext cx="2451462" cy="245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763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589DF46-27FA-44B8-872B-BEB26EE020B0}"/>
              </a:ext>
            </a:extLst>
          </p:cNvPr>
          <p:cNvCxnSpPr>
            <a:cxnSpLocks/>
            <a:stCxn id="28" idx="0"/>
            <a:endCxn id="24" idx="0"/>
          </p:cNvCxnSpPr>
          <p:nvPr/>
        </p:nvCxnSpPr>
        <p:spPr>
          <a:xfrm rot="16200000" flipV="1">
            <a:off x="2200842" y="2878770"/>
            <a:ext cx="12700" cy="2035180"/>
          </a:xfrm>
          <a:prstGeom prst="bentConnector3">
            <a:avLst>
              <a:gd name="adj1" fmla="val 1800000"/>
            </a:avLst>
          </a:prstGeom>
          <a:ln w="38100">
            <a:solidFill>
              <a:schemeClr val="tx1"/>
            </a:solidFill>
            <a:headEnd type="stealth" w="lg" len="sm"/>
            <a:tailEnd type="stealth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10AA20-7B48-4ACC-B408-ADEA3DFF2E0F}"/>
              </a:ext>
            </a:extLst>
          </p:cNvPr>
          <p:cNvSpPr txBox="1"/>
          <p:nvPr/>
        </p:nvSpPr>
        <p:spPr>
          <a:xfrm>
            <a:off x="862721" y="2967990"/>
            <a:ext cx="26889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Composition translation</a:t>
            </a:r>
          </a:p>
          <a:p>
            <a:r>
              <a:rPr lang="en-US" sz="2000" dirty="0"/>
              <a:t>(Augmented CycleGAN)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EC1CBE5-11E1-4E29-95A5-03F582EF9F24}"/>
              </a:ext>
            </a:extLst>
          </p:cNvPr>
          <p:cNvGrpSpPr/>
          <p:nvPr/>
        </p:nvGrpSpPr>
        <p:grpSpPr>
          <a:xfrm>
            <a:off x="309912" y="966452"/>
            <a:ext cx="3788013" cy="1794440"/>
            <a:chOff x="403782" y="509252"/>
            <a:chExt cx="3788013" cy="179444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5F82FB3-D27E-4CB7-8F47-EBE181C393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9510" b="49637"/>
            <a:stretch/>
          </p:blipFill>
          <p:spPr>
            <a:xfrm>
              <a:off x="495675" y="509252"/>
              <a:ext cx="1676596" cy="179444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8792F28-9768-4246-B45F-E538AD2EE4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193" t="51081"/>
            <a:stretch/>
          </p:blipFill>
          <p:spPr>
            <a:xfrm>
              <a:off x="2520681" y="509252"/>
              <a:ext cx="1551925" cy="1703945"/>
            </a:xfrm>
            <a:prstGeom prst="rect">
              <a:avLst/>
            </a:prstGeom>
          </p:spPr>
        </p:pic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E5C377B7-7BEC-4725-9F88-6990E4A574F2}"/>
                </a:ext>
              </a:extLst>
            </p:cNvPr>
            <p:cNvSpPr/>
            <p:nvPr/>
          </p:nvSpPr>
          <p:spPr>
            <a:xfrm>
              <a:off x="403782" y="509252"/>
              <a:ext cx="1758987" cy="1794440"/>
            </a:xfrm>
            <a:prstGeom prst="roundRect">
              <a:avLst>
                <a:gd name="adj" fmla="val 0"/>
              </a:avLst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A40F0378-BD7B-44F4-916E-38EE80B593B8}"/>
                </a:ext>
              </a:extLst>
            </p:cNvPr>
            <p:cNvSpPr/>
            <p:nvPr/>
          </p:nvSpPr>
          <p:spPr>
            <a:xfrm>
              <a:off x="2432808" y="509252"/>
              <a:ext cx="1758987" cy="1794440"/>
            </a:xfrm>
            <a:prstGeom prst="roundRect">
              <a:avLst>
                <a:gd name="adj" fmla="val 0"/>
              </a:avLst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1390A62C-92F2-4EE0-9B95-B6B4415B36BD}"/>
              </a:ext>
            </a:extLst>
          </p:cNvPr>
          <p:cNvCxnSpPr>
            <a:cxnSpLocks/>
            <a:stCxn id="18" idx="0"/>
            <a:endCxn id="15" idx="0"/>
          </p:cNvCxnSpPr>
          <p:nvPr/>
        </p:nvCxnSpPr>
        <p:spPr>
          <a:xfrm rot="16200000" flipV="1">
            <a:off x="2203919" y="-48061"/>
            <a:ext cx="12700" cy="2029026"/>
          </a:xfrm>
          <a:prstGeom prst="bentConnector3">
            <a:avLst>
              <a:gd name="adj1" fmla="val 1800000"/>
            </a:avLst>
          </a:prstGeom>
          <a:ln w="38100">
            <a:solidFill>
              <a:schemeClr val="tx1"/>
            </a:solidFill>
            <a:headEnd type="stealth" w="lg" len="sm"/>
            <a:tailEnd type="stealth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260BD93-474A-4CE5-A3E7-9667D2E14874}"/>
              </a:ext>
            </a:extLst>
          </p:cNvPr>
          <p:cNvSpPr txBox="1"/>
          <p:nvPr/>
        </p:nvSpPr>
        <p:spPr>
          <a:xfrm>
            <a:off x="1179143" y="0"/>
            <a:ext cx="20648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Image translation </a:t>
            </a:r>
          </a:p>
          <a:p>
            <a:pPr algn="ctr"/>
            <a:r>
              <a:rPr lang="en-US" sz="2000" dirty="0"/>
              <a:t>(CycleGAN)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F8CCC9E-22F4-4446-A43E-663597D9F04B}"/>
              </a:ext>
            </a:extLst>
          </p:cNvPr>
          <p:cNvSpPr/>
          <p:nvPr/>
        </p:nvSpPr>
        <p:spPr>
          <a:xfrm>
            <a:off x="303758" y="3896360"/>
            <a:ext cx="1758987" cy="2709784"/>
          </a:xfrm>
          <a:prstGeom prst="roundRect">
            <a:avLst>
              <a:gd name="adj" fmla="val 0"/>
            </a:avLst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90FF3B36-933D-4ADD-BD64-4ADC3E3765C7}"/>
              </a:ext>
            </a:extLst>
          </p:cNvPr>
          <p:cNvSpPr/>
          <p:nvPr/>
        </p:nvSpPr>
        <p:spPr>
          <a:xfrm>
            <a:off x="460564" y="4121626"/>
            <a:ext cx="1437155" cy="484586"/>
          </a:xfrm>
          <a:prstGeom prst="roundRect">
            <a:avLst>
              <a:gd name="adj" fmla="val 44327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Latent Z</a:t>
            </a:r>
            <a:r>
              <a: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892929-D7DB-4EA7-B5D5-9CEEFECA4FE9}"/>
              </a:ext>
            </a:extLst>
          </p:cNvPr>
          <p:cNvSpPr txBox="1"/>
          <p:nvPr/>
        </p:nvSpPr>
        <p:spPr>
          <a:xfrm>
            <a:off x="736335" y="4667152"/>
            <a:ext cx="91884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</a:t>
            </a:r>
            <a:r>
              <a:rPr lang="en-US" dirty="0"/>
              <a:t>0.118</a:t>
            </a:r>
          </a:p>
          <a:p>
            <a:r>
              <a:rPr lang="en-US" sz="2400" b="1" dirty="0"/>
              <a:t>H</a:t>
            </a:r>
            <a:r>
              <a:rPr lang="en-US" dirty="0"/>
              <a:t>0.412</a:t>
            </a:r>
          </a:p>
          <a:p>
            <a:r>
              <a:rPr lang="en-US" sz="2400" b="1" dirty="0"/>
              <a:t>N</a:t>
            </a:r>
            <a:r>
              <a:rPr lang="en-US" dirty="0"/>
              <a:t>0.059</a:t>
            </a:r>
          </a:p>
          <a:p>
            <a:r>
              <a:rPr lang="en-US" sz="2400" b="1" dirty="0"/>
              <a:t>O</a:t>
            </a:r>
            <a:r>
              <a:rPr lang="en-US" dirty="0"/>
              <a:t>0.353</a:t>
            </a:r>
          </a:p>
          <a:p>
            <a:r>
              <a:rPr lang="en-US" sz="2400" b="1" dirty="0"/>
              <a:t>U</a:t>
            </a:r>
            <a:r>
              <a:rPr lang="en-US" dirty="0"/>
              <a:t>0.059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95A3082-9ED6-4967-8191-B1899FD6F9F4}"/>
              </a:ext>
            </a:extLst>
          </p:cNvPr>
          <p:cNvSpPr/>
          <p:nvPr/>
        </p:nvSpPr>
        <p:spPr>
          <a:xfrm>
            <a:off x="2338938" y="3896360"/>
            <a:ext cx="1758987" cy="2709784"/>
          </a:xfrm>
          <a:prstGeom prst="roundRect">
            <a:avLst>
              <a:gd name="adj" fmla="val 0"/>
            </a:avLst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005E412-E06A-4B8F-B501-BBF87D4BECCA}"/>
              </a:ext>
            </a:extLst>
          </p:cNvPr>
          <p:cNvSpPr/>
          <p:nvPr/>
        </p:nvSpPr>
        <p:spPr>
          <a:xfrm>
            <a:off x="2495744" y="4121626"/>
            <a:ext cx="1437155" cy="484586"/>
          </a:xfrm>
          <a:prstGeom prst="roundRect">
            <a:avLst>
              <a:gd name="adj" fmla="val 44327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Latent Z</a:t>
            </a:r>
            <a:r>
              <a: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A5C9CDF-0287-43E5-A48C-80A6D083AEE7}"/>
              </a:ext>
            </a:extLst>
          </p:cNvPr>
          <p:cNvSpPr txBox="1"/>
          <p:nvPr/>
        </p:nvSpPr>
        <p:spPr>
          <a:xfrm>
            <a:off x="2904781" y="4667152"/>
            <a:ext cx="61908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 ?</a:t>
            </a:r>
            <a:endParaRPr lang="en-US" dirty="0"/>
          </a:p>
          <a:p>
            <a:r>
              <a:rPr lang="en-US" sz="2400" b="1" dirty="0"/>
              <a:t>H ?</a:t>
            </a:r>
            <a:endParaRPr lang="en-US" dirty="0"/>
          </a:p>
          <a:p>
            <a:r>
              <a:rPr lang="en-US" sz="2400" b="1" dirty="0"/>
              <a:t>N ?</a:t>
            </a:r>
            <a:endParaRPr lang="en-US" dirty="0"/>
          </a:p>
          <a:p>
            <a:r>
              <a:rPr lang="en-US" sz="2400" b="1" dirty="0"/>
              <a:t>O ?</a:t>
            </a:r>
            <a:endParaRPr lang="en-US" dirty="0"/>
          </a:p>
          <a:p>
            <a:r>
              <a:rPr lang="en-US" sz="2400" b="1" dirty="0"/>
              <a:t>U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020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3589DF46-27FA-44B8-872B-BEB26EE020B0}"/>
              </a:ext>
            </a:extLst>
          </p:cNvPr>
          <p:cNvCxnSpPr>
            <a:cxnSpLocks/>
          </p:cNvCxnSpPr>
          <p:nvPr/>
        </p:nvCxnSpPr>
        <p:spPr>
          <a:xfrm rot="16200000" flipV="1">
            <a:off x="6981070" y="1509481"/>
            <a:ext cx="12700" cy="2011680"/>
          </a:xfrm>
          <a:prstGeom prst="bentConnector3">
            <a:avLst>
              <a:gd name="adj1" fmla="val 2461220"/>
            </a:avLst>
          </a:prstGeom>
          <a:ln w="38100">
            <a:solidFill>
              <a:schemeClr val="tx1"/>
            </a:solidFill>
            <a:headEnd type="stealth" w="lg" len="sm"/>
            <a:tailEnd type="stealth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610AA20-7B48-4ACC-B408-ADEA3DFF2E0F}"/>
              </a:ext>
            </a:extLst>
          </p:cNvPr>
          <p:cNvSpPr txBox="1"/>
          <p:nvPr/>
        </p:nvSpPr>
        <p:spPr>
          <a:xfrm>
            <a:off x="5738366" y="1461222"/>
            <a:ext cx="26889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Composition translation</a:t>
            </a:r>
          </a:p>
          <a:p>
            <a:r>
              <a:rPr lang="en-US" sz="2000" dirty="0"/>
              <a:t>(Augmented CycleGAN)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EC1CBE5-11E1-4E29-95A5-03F582EF9F24}"/>
              </a:ext>
            </a:extLst>
          </p:cNvPr>
          <p:cNvGrpSpPr/>
          <p:nvPr/>
        </p:nvGrpSpPr>
        <p:grpSpPr>
          <a:xfrm>
            <a:off x="1040457" y="2515321"/>
            <a:ext cx="3788013" cy="1794440"/>
            <a:chOff x="403782" y="509252"/>
            <a:chExt cx="3788013" cy="1794440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E5C377B7-7BEC-4725-9F88-6990E4A574F2}"/>
                </a:ext>
              </a:extLst>
            </p:cNvPr>
            <p:cNvSpPr/>
            <p:nvPr/>
          </p:nvSpPr>
          <p:spPr>
            <a:xfrm>
              <a:off x="403782" y="509252"/>
              <a:ext cx="1758987" cy="1794440"/>
            </a:xfrm>
            <a:prstGeom prst="roundRect">
              <a:avLst>
                <a:gd name="adj" fmla="val 0"/>
              </a:avLst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A40F0378-BD7B-44F4-916E-38EE80B593B8}"/>
                </a:ext>
              </a:extLst>
            </p:cNvPr>
            <p:cNvSpPr/>
            <p:nvPr/>
          </p:nvSpPr>
          <p:spPr>
            <a:xfrm>
              <a:off x="2432808" y="509252"/>
              <a:ext cx="1758987" cy="1794440"/>
            </a:xfrm>
            <a:prstGeom prst="roundRect">
              <a:avLst>
                <a:gd name="adj" fmla="val 0"/>
              </a:avLst>
            </a:prstGeom>
            <a:noFill/>
            <a:ln w="381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1390A62C-92F2-4EE0-9B95-B6B4415B36BD}"/>
              </a:ext>
            </a:extLst>
          </p:cNvPr>
          <p:cNvCxnSpPr>
            <a:cxnSpLocks/>
          </p:cNvCxnSpPr>
          <p:nvPr/>
        </p:nvCxnSpPr>
        <p:spPr>
          <a:xfrm rot="16200000" flipV="1">
            <a:off x="2925791" y="1509481"/>
            <a:ext cx="12700" cy="2011680"/>
          </a:xfrm>
          <a:prstGeom prst="bentConnector3">
            <a:avLst>
              <a:gd name="adj1" fmla="val 2240811"/>
            </a:avLst>
          </a:prstGeom>
          <a:ln w="38100">
            <a:solidFill>
              <a:schemeClr val="tx1"/>
            </a:solidFill>
            <a:headEnd type="stealth" w="lg" len="sm"/>
            <a:tailEnd type="stealth" w="lg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260BD93-474A-4CE5-A3E7-9667D2E14874}"/>
              </a:ext>
            </a:extLst>
          </p:cNvPr>
          <p:cNvSpPr txBox="1"/>
          <p:nvPr/>
        </p:nvSpPr>
        <p:spPr>
          <a:xfrm>
            <a:off x="1946440" y="1461222"/>
            <a:ext cx="206486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Image translation </a:t>
            </a:r>
          </a:p>
          <a:p>
            <a:pPr algn="ctr"/>
            <a:r>
              <a:rPr lang="en-US" sz="2000" dirty="0"/>
              <a:t>(CycleGAN)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F8CCC9E-22F4-4446-A43E-663597D9F04B}"/>
              </a:ext>
            </a:extLst>
          </p:cNvPr>
          <p:cNvSpPr/>
          <p:nvPr/>
        </p:nvSpPr>
        <p:spPr>
          <a:xfrm>
            <a:off x="5095736" y="2530949"/>
            <a:ext cx="1758987" cy="1781414"/>
          </a:xfrm>
          <a:prstGeom prst="roundRect">
            <a:avLst>
              <a:gd name="adj" fmla="val 0"/>
            </a:avLst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90FF3B36-933D-4ADD-BD64-4ADC3E3765C7}"/>
              </a:ext>
            </a:extLst>
          </p:cNvPr>
          <p:cNvSpPr/>
          <p:nvPr/>
        </p:nvSpPr>
        <p:spPr>
          <a:xfrm>
            <a:off x="5252542" y="2756215"/>
            <a:ext cx="1437155" cy="484586"/>
          </a:xfrm>
          <a:prstGeom prst="roundRect">
            <a:avLst>
              <a:gd name="adj" fmla="val 44327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Latent Z</a:t>
            </a:r>
            <a:r>
              <a: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892929-D7DB-4EA7-B5D5-9CEEFECA4FE9}"/>
              </a:ext>
            </a:extLst>
          </p:cNvPr>
          <p:cNvSpPr txBox="1"/>
          <p:nvPr/>
        </p:nvSpPr>
        <p:spPr>
          <a:xfrm>
            <a:off x="5089007" y="3292720"/>
            <a:ext cx="17589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C</a:t>
            </a:r>
            <a:r>
              <a:rPr lang="en-US" dirty="0"/>
              <a:t>0.118 </a:t>
            </a:r>
            <a:r>
              <a:rPr lang="en-US" sz="2000" b="1" dirty="0"/>
              <a:t>H</a:t>
            </a:r>
            <a:r>
              <a:rPr lang="en-US" dirty="0"/>
              <a:t>0.412</a:t>
            </a:r>
          </a:p>
          <a:p>
            <a:pPr algn="ctr"/>
            <a:r>
              <a:rPr lang="en-US" sz="2000" b="1" dirty="0"/>
              <a:t>N</a:t>
            </a:r>
            <a:r>
              <a:rPr lang="en-US" dirty="0"/>
              <a:t>0.059 </a:t>
            </a:r>
            <a:r>
              <a:rPr lang="en-US" sz="2000" b="1" dirty="0"/>
              <a:t>O</a:t>
            </a:r>
            <a:r>
              <a:rPr lang="en-US" dirty="0"/>
              <a:t>0.353</a:t>
            </a:r>
          </a:p>
          <a:p>
            <a:pPr algn="ctr"/>
            <a:r>
              <a:rPr lang="en-US" sz="2000" b="1" dirty="0"/>
              <a:t>U</a:t>
            </a:r>
            <a:r>
              <a:rPr lang="en-US" dirty="0"/>
              <a:t>0.059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595A3082-9ED6-4967-8191-B1899FD6F9F4}"/>
              </a:ext>
            </a:extLst>
          </p:cNvPr>
          <p:cNvSpPr/>
          <p:nvPr/>
        </p:nvSpPr>
        <p:spPr>
          <a:xfrm>
            <a:off x="7130916" y="2530949"/>
            <a:ext cx="1758987" cy="1777433"/>
          </a:xfrm>
          <a:prstGeom prst="roundRect">
            <a:avLst>
              <a:gd name="adj" fmla="val 0"/>
            </a:avLst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005E412-E06A-4B8F-B501-BBF87D4BECCA}"/>
              </a:ext>
            </a:extLst>
          </p:cNvPr>
          <p:cNvSpPr/>
          <p:nvPr/>
        </p:nvSpPr>
        <p:spPr>
          <a:xfrm>
            <a:off x="7287722" y="2756215"/>
            <a:ext cx="1437155" cy="484586"/>
          </a:xfrm>
          <a:prstGeom prst="roundRect">
            <a:avLst>
              <a:gd name="adj" fmla="val 44327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Latent Z</a:t>
            </a:r>
            <a:r>
              <a:rPr 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EB5BD6-AD30-4C6C-805E-B067DB8BE550}"/>
              </a:ext>
            </a:extLst>
          </p:cNvPr>
          <p:cNvSpPr txBox="1"/>
          <p:nvPr/>
        </p:nvSpPr>
        <p:spPr>
          <a:xfrm>
            <a:off x="7137645" y="3292719"/>
            <a:ext cx="17589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  C?        H?</a:t>
            </a:r>
            <a:endParaRPr lang="en-US" dirty="0"/>
          </a:p>
          <a:p>
            <a:r>
              <a:rPr lang="en-US" sz="2000" b="1" dirty="0"/>
              <a:t>  N?        O?</a:t>
            </a:r>
            <a:endParaRPr lang="en-US" dirty="0"/>
          </a:p>
          <a:p>
            <a:r>
              <a:rPr lang="en-US" sz="2000" b="1" dirty="0"/>
              <a:t>        U?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1E7DFE-1EB3-49E9-9E5C-EF36CE5CA0A4}"/>
              </a:ext>
            </a:extLst>
          </p:cNvPr>
          <p:cNvSpPr txBox="1"/>
          <p:nvPr/>
        </p:nvSpPr>
        <p:spPr>
          <a:xfrm>
            <a:off x="1512560" y="4418360"/>
            <a:ext cx="794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Horse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BFC1DB-C8EB-4581-BACB-CEEE6D831053}"/>
              </a:ext>
            </a:extLst>
          </p:cNvPr>
          <p:cNvSpPr txBox="1"/>
          <p:nvPr/>
        </p:nvSpPr>
        <p:spPr>
          <a:xfrm>
            <a:off x="3557330" y="4418360"/>
            <a:ext cx="771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Zebra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099C12C-AFEC-4832-9FB0-567D13520313}"/>
              </a:ext>
            </a:extLst>
          </p:cNvPr>
          <p:cNvSpPr txBox="1"/>
          <p:nvPr/>
        </p:nvSpPr>
        <p:spPr>
          <a:xfrm>
            <a:off x="5346394" y="4870097"/>
            <a:ext cx="3282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Amine-directed metal oxides</a:t>
            </a: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9EC49A4E-C193-4483-A46E-FA237B2462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63765" y="4403068"/>
            <a:ext cx="1094950" cy="457200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2628B88B-66D5-4544-A058-D5B89B4725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75296" y="4403068"/>
            <a:ext cx="1270000" cy="457200"/>
          </a:xfrm>
          <a:prstGeom prst="rect">
            <a:avLst/>
          </a:prstGeom>
        </p:spPr>
      </p:pic>
      <p:pic>
        <p:nvPicPr>
          <p:cNvPr id="42" name="Graphic 41">
            <a:extLst>
              <a:ext uri="{FF2B5EF4-FFF2-40B4-BE49-F238E27FC236}">
                <a16:creationId xmlns:a16="http://schemas.microsoft.com/office/drawing/2014/main" id="{D9CBC78E-CD47-4CC6-B486-D006FC29EA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75296" y="4399088"/>
            <a:ext cx="1271588" cy="457200"/>
          </a:xfrm>
          <a:prstGeom prst="rect">
            <a:avLst/>
          </a:prstGeom>
        </p:spPr>
      </p:pic>
      <p:pic>
        <p:nvPicPr>
          <p:cNvPr id="44" name="Graphic 43">
            <a:extLst>
              <a:ext uri="{FF2B5EF4-FFF2-40B4-BE49-F238E27FC236}">
                <a16:creationId xmlns:a16="http://schemas.microsoft.com/office/drawing/2014/main" id="{100BF5BC-B5DA-4599-8F31-53D5C1331F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663765" y="4403068"/>
            <a:ext cx="1092631" cy="4572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86D6590E-B9EB-41ED-A30F-61B190A3932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93848" y="2640330"/>
            <a:ext cx="1664905" cy="1538551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FB39792E-862D-493D-8F4A-0D8D75171E8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106804" y="2641509"/>
            <a:ext cx="1662353" cy="153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267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10F85DE-2E59-48D9-8341-BFB25E67C1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039"/>
          <a:stretch/>
        </p:blipFill>
        <p:spPr>
          <a:xfrm>
            <a:off x="5202841" y="1900241"/>
            <a:ext cx="1740503" cy="29253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137247-0D00-4D73-B035-53C6100893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08" t="-208" r="-9769" b="208"/>
          <a:stretch/>
        </p:blipFill>
        <p:spPr>
          <a:xfrm>
            <a:off x="6943344" y="1894145"/>
            <a:ext cx="1740503" cy="29253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0886917-399B-4B1B-AB0C-BFF03724E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1187" y="1026159"/>
            <a:ext cx="2440743" cy="4310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489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1DEB35-0FDB-41D6-91BB-D07C854E14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79"/>
          <a:stretch/>
        </p:blipFill>
        <p:spPr>
          <a:xfrm>
            <a:off x="898150" y="243191"/>
            <a:ext cx="5155178" cy="182897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C0D82F7-26AC-428C-82F1-474D1364B0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943" y="4082796"/>
            <a:ext cx="2743200" cy="2057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2F24E8B-8B84-459D-9792-6EC198B8E6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306" y="2400300"/>
            <a:ext cx="2743200" cy="2057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58E6093-4B05-49A2-9097-3F405685C2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14" y="2400300"/>
            <a:ext cx="2743200" cy="20574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A4729E9-77B5-44CB-9852-539ECDFE0860}"/>
              </a:ext>
            </a:extLst>
          </p:cNvPr>
          <p:cNvSpPr txBox="1"/>
          <p:nvPr/>
        </p:nvSpPr>
        <p:spPr>
          <a:xfrm>
            <a:off x="2015053" y="2590538"/>
            <a:ext cx="10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FAVWUW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073E93-3D30-4A18-9603-4BC83A4EC5DB}"/>
              </a:ext>
            </a:extLst>
          </p:cNvPr>
          <p:cNvSpPr txBox="1"/>
          <p:nvPr/>
        </p:nvSpPr>
        <p:spPr>
          <a:xfrm>
            <a:off x="4425677" y="2590538"/>
            <a:ext cx="978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AZONIM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DED8705-18F6-4199-8D82-4B6D9F46F343}"/>
              </a:ext>
            </a:extLst>
          </p:cNvPr>
          <p:cNvSpPr txBox="1"/>
          <p:nvPr/>
        </p:nvSpPr>
        <p:spPr>
          <a:xfrm>
            <a:off x="3333777" y="4283531"/>
            <a:ext cx="964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XAKCUH</a:t>
            </a:r>
          </a:p>
        </p:txBody>
      </p:sp>
    </p:spTree>
    <p:extLst>
      <p:ext uri="{BB962C8B-B14F-4D97-AF65-F5344CB8AC3E}">
        <p14:creationId xmlns:p14="http://schemas.microsoft.com/office/powerpoint/2010/main" val="3769367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7B9300-1B37-4CFD-9674-8C7A84636C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67"/>
          <a:stretch/>
        </p:blipFill>
        <p:spPr>
          <a:xfrm>
            <a:off x="3483102" y="1427988"/>
            <a:ext cx="5225796" cy="35631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59ACB33-2681-41FE-8AA8-5A5FCFC519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5378" y="5212080"/>
            <a:ext cx="5381244" cy="4032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328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11536</TotalTime>
  <Words>117</Words>
  <Application>Microsoft Office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Qianxiang Ai</dc:creator>
  <cp:lastModifiedBy>Qianxiang Ai</cp:lastModifiedBy>
  <cp:revision>24</cp:revision>
  <dcterms:created xsi:type="dcterms:W3CDTF">2021-10-04T04:37:59Z</dcterms:created>
  <dcterms:modified xsi:type="dcterms:W3CDTF">2021-11-17T22:58:05Z</dcterms:modified>
</cp:coreProperties>
</file>

<file path=docProps/thumbnail.jpeg>
</file>